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78" r:id="rId3"/>
    <p:sldId id="258" r:id="rId4"/>
    <p:sldId id="259" r:id="rId5"/>
    <p:sldId id="260" r:id="rId6"/>
    <p:sldId id="277" r:id="rId7"/>
    <p:sldId id="263" r:id="rId8"/>
    <p:sldId id="264" r:id="rId9"/>
    <p:sldId id="265" r:id="rId10"/>
    <p:sldId id="270" r:id="rId11"/>
    <p:sldId id="266" r:id="rId12"/>
    <p:sldId id="271" r:id="rId13"/>
    <p:sldId id="273" r:id="rId14"/>
    <p:sldId id="281" r:id="rId15"/>
    <p:sldId id="279" r:id="rId16"/>
    <p:sldId id="290" r:id="rId17"/>
    <p:sldId id="288" r:id="rId18"/>
    <p:sldId id="291" r:id="rId19"/>
    <p:sldId id="276" r:id="rId20"/>
    <p:sldId id="280" r:id="rId21"/>
    <p:sldId id="289" r:id="rId22"/>
    <p:sldId id="287" r:id="rId23"/>
    <p:sldId id="285" r:id="rId24"/>
    <p:sldId id="286" r:id="rId25"/>
    <p:sldId id="275" r:id="rId26"/>
    <p:sldId id="274" r:id="rId27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CE1"/>
    <a:srgbClr val="40D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6" d="100"/>
          <a:sy n="46" d="100"/>
        </p:scale>
        <p:origin x="1262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9A0814-C965-4700-87ED-37DAC3FFBE0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B430D1A-622E-4C12-86A6-AE3A06E9D046}">
      <dgm:prSet custT="1"/>
      <dgm:spPr/>
      <dgm:t>
        <a:bodyPr/>
        <a:lstStyle/>
        <a:p>
          <a:pPr rtl="0"/>
          <a:r>
            <a:rPr lang="en-IN" sz="3000" b="0" dirty="0" smtClean="0"/>
            <a:t>A disaster can be defined as any tragic event stemming from events such as earthquakes, floods, accidents, fires, or explosions</a:t>
          </a:r>
          <a:endParaRPr lang="en-US" sz="3000" dirty="0"/>
        </a:p>
      </dgm:t>
    </dgm:pt>
    <dgm:pt modelId="{C263B9C2-A199-4FBD-B13D-CF603148CAE9}" type="parTrans" cxnId="{2577740B-1606-402F-9827-545880EBDAD9}">
      <dgm:prSet/>
      <dgm:spPr/>
      <dgm:t>
        <a:bodyPr/>
        <a:lstStyle/>
        <a:p>
          <a:endParaRPr lang="en-US"/>
        </a:p>
      </dgm:t>
    </dgm:pt>
    <dgm:pt modelId="{5AE81D8C-0C9D-480B-BC7D-F14D8F9EAE18}" type="sibTrans" cxnId="{2577740B-1606-402F-9827-545880EBDAD9}">
      <dgm:prSet/>
      <dgm:spPr/>
      <dgm:t>
        <a:bodyPr/>
        <a:lstStyle/>
        <a:p>
          <a:endParaRPr lang="en-US"/>
        </a:p>
      </dgm:t>
    </dgm:pt>
    <dgm:pt modelId="{1A3884CF-5603-4559-9187-E3BFAF54824D}">
      <dgm:prSet custT="1"/>
      <dgm:spPr/>
      <dgm:t>
        <a:bodyPr/>
        <a:lstStyle/>
        <a:p>
          <a:pPr rtl="0"/>
          <a:r>
            <a:rPr lang="en-IN" sz="3000" b="0" dirty="0" smtClean="0"/>
            <a:t>It causes damage to life and property and destroy the economic, social or cultural life of people</a:t>
          </a:r>
          <a:endParaRPr lang="en-US" sz="3000" dirty="0"/>
        </a:p>
      </dgm:t>
    </dgm:pt>
    <dgm:pt modelId="{048FB536-E91D-4FAA-9627-3CCABE215926}" type="parTrans" cxnId="{251B80F8-E702-4969-B1B7-8E1D135EF887}">
      <dgm:prSet/>
      <dgm:spPr/>
      <dgm:t>
        <a:bodyPr/>
        <a:lstStyle/>
        <a:p>
          <a:endParaRPr lang="en-US"/>
        </a:p>
      </dgm:t>
    </dgm:pt>
    <dgm:pt modelId="{0560BF61-3B69-42C3-9FB0-BD52493F940A}" type="sibTrans" cxnId="{251B80F8-E702-4969-B1B7-8E1D135EF887}">
      <dgm:prSet/>
      <dgm:spPr/>
      <dgm:t>
        <a:bodyPr/>
        <a:lstStyle/>
        <a:p>
          <a:endParaRPr lang="en-US"/>
        </a:p>
      </dgm:t>
    </dgm:pt>
    <dgm:pt modelId="{9AE03901-D9A7-4B56-8E84-8AA9CFD20834}" type="pres">
      <dgm:prSet presAssocID="{1A9A0814-C965-4700-87ED-37DAC3FFBE0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A181459-3E7F-46F4-9421-552D351926DA}" type="pres">
      <dgm:prSet presAssocID="{4B430D1A-622E-4C12-86A6-AE3A06E9D046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B60A2F-F38A-492E-B9AA-AA2D44CD7F84}" type="pres">
      <dgm:prSet presAssocID="{5AE81D8C-0C9D-480B-BC7D-F14D8F9EAE18}" presName="spacer" presStyleCnt="0"/>
      <dgm:spPr/>
    </dgm:pt>
    <dgm:pt modelId="{99D7A157-274E-4ACC-AC5B-C85B658672AB}" type="pres">
      <dgm:prSet presAssocID="{1A3884CF-5603-4559-9187-E3BFAF54824D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D14AFF0-3EC7-49FE-95FD-DD19025DC4DB}" type="presOf" srcId="{4B430D1A-622E-4C12-86A6-AE3A06E9D046}" destId="{9A181459-3E7F-46F4-9421-552D351926DA}" srcOrd="0" destOrd="0" presId="urn:microsoft.com/office/officeart/2005/8/layout/vList2"/>
    <dgm:cxn modelId="{A38FA13E-1AC5-40D3-9737-0745DB96C8F1}" type="presOf" srcId="{1A3884CF-5603-4559-9187-E3BFAF54824D}" destId="{99D7A157-274E-4ACC-AC5B-C85B658672AB}" srcOrd="0" destOrd="0" presId="urn:microsoft.com/office/officeart/2005/8/layout/vList2"/>
    <dgm:cxn modelId="{2577740B-1606-402F-9827-545880EBDAD9}" srcId="{1A9A0814-C965-4700-87ED-37DAC3FFBE01}" destId="{4B430D1A-622E-4C12-86A6-AE3A06E9D046}" srcOrd="0" destOrd="0" parTransId="{C263B9C2-A199-4FBD-B13D-CF603148CAE9}" sibTransId="{5AE81D8C-0C9D-480B-BC7D-F14D8F9EAE18}"/>
    <dgm:cxn modelId="{251B80F8-E702-4969-B1B7-8E1D135EF887}" srcId="{1A9A0814-C965-4700-87ED-37DAC3FFBE01}" destId="{1A3884CF-5603-4559-9187-E3BFAF54824D}" srcOrd="1" destOrd="0" parTransId="{048FB536-E91D-4FAA-9627-3CCABE215926}" sibTransId="{0560BF61-3B69-42C3-9FB0-BD52493F940A}"/>
    <dgm:cxn modelId="{9D0A765B-A8B2-43CE-AC57-46CC05D8786C}" type="presOf" srcId="{1A9A0814-C965-4700-87ED-37DAC3FFBE01}" destId="{9AE03901-D9A7-4B56-8E84-8AA9CFD20834}" srcOrd="0" destOrd="0" presId="urn:microsoft.com/office/officeart/2005/8/layout/vList2"/>
    <dgm:cxn modelId="{B28B87E7-D86E-4AE2-B2B2-2D1B101B7F13}" type="presParOf" srcId="{9AE03901-D9A7-4B56-8E84-8AA9CFD20834}" destId="{9A181459-3E7F-46F4-9421-552D351926DA}" srcOrd="0" destOrd="0" presId="urn:microsoft.com/office/officeart/2005/8/layout/vList2"/>
    <dgm:cxn modelId="{F2DAFF6C-EC79-432F-8E77-6D3F7DD9F8A0}" type="presParOf" srcId="{9AE03901-D9A7-4B56-8E84-8AA9CFD20834}" destId="{07B60A2F-F38A-492E-B9AA-AA2D44CD7F84}" srcOrd="1" destOrd="0" presId="urn:microsoft.com/office/officeart/2005/8/layout/vList2"/>
    <dgm:cxn modelId="{1D0E340D-282D-42C8-9125-BFAE5368E6B8}" type="presParOf" srcId="{9AE03901-D9A7-4B56-8E84-8AA9CFD20834}" destId="{99D7A157-274E-4ACC-AC5B-C85B658672A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1083E7-F650-4BD8-9E92-82D6B2B90B6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910225-6CC8-4E3D-AC9F-3B4BE45E8882}">
      <dgm:prSet custT="1"/>
      <dgm:spPr/>
      <dgm:t>
        <a:bodyPr/>
        <a:lstStyle/>
        <a:p>
          <a:pPr rtl="0"/>
          <a:r>
            <a:rPr lang="en-IN" sz="3000" b="0" dirty="0" smtClean="0"/>
            <a:t>A drone (unmanned aerial vehicle) is an aircraft without a human pilot on board</a:t>
          </a:r>
          <a:endParaRPr lang="en-US" sz="3000" dirty="0"/>
        </a:p>
      </dgm:t>
    </dgm:pt>
    <dgm:pt modelId="{ED550CD3-8891-4C0F-969E-68A9CCB40409}" type="parTrans" cxnId="{65CA755A-6AE8-4E1A-9CCB-1D48DA67B367}">
      <dgm:prSet/>
      <dgm:spPr/>
      <dgm:t>
        <a:bodyPr/>
        <a:lstStyle/>
        <a:p>
          <a:endParaRPr lang="en-US"/>
        </a:p>
      </dgm:t>
    </dgm:pt>
    <dgm:pt modelId="{74404395-7CA8-4116-AA8C-85B9DC1B1E6D}" type="sibTrans" cxnId="{65CA755A-6AE8-4E1A-9CCB-1D48DA67B367}">
      <dgm:prSet/>
      <dgm:spPr/>
      <dgm:t>
        <a:bodyPr/>
        <a:lstStyle/>
        <a:p>
          <a:endParaRPr lang="en-US"/>
        </a:p>
      </dgm:t>
    </dgm:pt>
    <dgm:pt modelId="{BE69BB92-B94C-4010-B172-5A78510DF0FC}">
      <dgm:prSet custT="1"/>
      <dgm:spPr/>
      <dgm:t>
        <a:bodyPr/>
        <a:lstStyle/>
        <a:p>
          <a:pPr rtl="0"/>
          <a:r>
            <a:rPr lang="en-IN" sz="3000" b="0" dirty="0" smtClean="0"/>
            <a:t>Drones are used in applications where human presence is infeasible</a:t>
          </a:r>
          <a:endParaRPr lang="en-US" sz="3000" dirty="0"/>
        </a:p>
      </dgm:t>
    </dgm:pt>
    <dgm:pt modelId="{0D48D243-0174-43FE-A14E-2BFFE615B409}" type="parTrans" cxnId="{0594B53E-E7C3-423C-A874-C81A4324546C}">
      <dgm:prSet/>
      <dgm:spPr/>
      <dgm:t>
        <a:bodyPr/>
        <a:lstStyle/>
        <a:p>
          <a:endParaRPr lang="en-US"/>
        </a:p>
      </dgm:t>
    </dgm:pt>
    <dgm:pt modelId="{887A87DE-AA9A-47D2-90E2-076B5D5FC530}" type="sibTrans" cxnId="{0594B53E-E7C3-423C-A874-C81A4324546C}">
      <dgm:prSet/>
      <dgm:spPr/>
      <dgm:t>
        <a:bodyPr/>
        <a:lstStyle/>
        <a:p>
          <a:endParaRPr lang="en-US"/>
        </a:p>
      </dgm:t>
    </dgm:pt>
    <dgm:pt modelId="{6025AC8E-0149-426D-8540-22C7E32693EB}">
      <dgm:prSet custT="1"/>
      <dgm:spPr/>
      <dgm:t>
        <a:bodyPr/>
        <a:lstStyle/>
        <a:p>
          <a:pPr rtl="0"/>
          <a:r>
            <a:rPr lang="en-US" sz="3000" dirty="0" smtClean="0"/>
            <a:t>Drones can be automated and intelligent by taking decisions depending on the situation</a:t>
          </a:r>
          <a:endParaRPr lang="en-US" sz="3000" dirty="0"/>
        </a:p>
      </dgm:t>
    </dgm:pt>
    <dgm:pt modelId="{92FBF669-D779-493F-AFF9-D9CB7BB26D5A}" type="parTrans" cxnId="{0266A7BA-5401-412A-A5EF-3E1649C1B104}">
      <dgm:prSet/>
      <dgm:spPr/>
      <dgm:t>
        <a:bodyPr/>
        <a:lstStyle/>
        <a:p>
          <a:endParaRPr lang="en-US"/>
        </a:p>
      </dgm:t>
    </dgm:pt>
    <dgm:pt modelId="{36F1E300-D687-4FFE-B52F-1770C7B33989}" type="sibTrans" cxnId="{0266A7BA-5401-412A-A5EF-3E1649C1B104}">
      <dgm:prSet/>
      <dgm:spPr/>
      <dgm:t>
        <a:bodyPr/>
        <a:lstStyle/>
        <a:p>
          <a:endParaRPr lang="en-US"/>
        </a:p>
      </dgm:t>
    </dgm:pt>
    <dgm:pt modelId="{28F9EE67-0295-4698-8CE9-BF46B02FECC2}" type="pres">
      <dgm:prSet presAssocID="{C41083E7-F650-4BD8-9E92-82D6B2B90B6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DC7FACE-4267-4B6A-AD80-0D74B9D69618}" type="pres">
      <dgm:prSet presAssocID="{A9910225-6CC8-4E3D-AC9F-3B4BE45E8882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59353B-E25A-4926-B738-37C3450E5A7E}" type="pres">
      <dgm:prSet presAssocID="{74404395-7CA8-4116-AA8C-85B9DC1B1E6D}" presName="spacer" presStyleCnt="0"/>
      <dgm:spPr/>
    </dgm:pt>
    <dgm:pt modelId="{70EDA139-5650-47F4-8D17-885F7E22C40D}" type="pres">
      <dgm:prSet presAssocID="{BE69BB92-B94C-4010-B172-5A78510DF0FC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2A72CC-363B-440B-BFC5-FD5656EBC1D8}" type="pres">
      <dgm:prSet presAssocID="{887A87DE-AA9A-47D2-90E2-076B5D5FC530}" presName="spacer" presStyleCnt="0"/>
      <dgm:spPr/>
    </dgm:pt>
    <dgm:pt modelId="{98E7D61F-78AF-458E-91EB-664A6AC5CA44}" type="pres">
      <dgm:prSet presAssocID="{6025AC8E-0149-426D-8540-22C7E32693EB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CBACBE9-3E69-48AD-B61F-B3668A463868}" type="presOf" srcId="{A9910225-6CC8-4E3D-AC9F-3B4BE45E8882}" destId="{6DC7FACE-4267-4B6A-AD80-0D74B9D69618}" srcOrd="0" destOrd="0" presId="urn:microsoft.com/office/officeart/2005/8/layout/vList2"/>
    <dgm:cxn modelId="{9FC71AE5-DF27-483F-A36B-31B80A1D8D6B}" type="presOf" srcId="{BE69BB92-B94C-4010-B172-5A78510DF0FC}" destId="{70EDA139-5650-47F4-8D17-885F7E22C40D}" srcOrd="0" destOrd="0" presId="urn:microsoft.com/office/officeart/2005/8/layout/vList2"/>
    <dgm:cxn modelId="{4C942767-6137-40CC-BBBA-2B0D940543D1}" type="presOf" srcId="{C41083E7-F650-4BD8-9E92-82D6B2B90B6E}" destId="{28F9EE67-0295-4698-8CE9-BF46B02FECC2}" srcOrd="0" destOrd="0" presId="urn:microsoft.com/office/officeart/2005/8/layout/vList2"/>
    <dgm:cxn modelId="{0594B53E-E7C3-423C-A874-C81A4324546C}" srcId="{C41083E7-F650-4BD8-9E92-82D6B2B90B6E}" destId="{BE69BB92-B94C-4010-B172-5A78510DF0FC}" srcOrd="1" destOrd="0" parTransId="{0D48D243-0174-43FE-A14E-2BFFE615B409}" sibTransId="{887A87DE-AA9A-47D2-90E2-076B5D5FC530}"/>
    <dgm:cxn modelId="{0266A7BA-5401-412A-A5EF-3E1649C1B104}" srcId="{C41083E7-F650-4BD8-9E92-82D6B2B90B6E}" destId="{6025AC8E-0149-426D-8540-22C7E32693EB}" srcOrd="2" destOrd="0" parTransId="{92FBF669-D779-493F-AFF9-D9CB7BB26D5A}" sibTransId="{36F1E300-D687-4FFE-B52F-1770C7B33989}"/>
    <dgm:cxn modelId="{65CA755A-6AE8-4E1A-9CCB-1D48DA67B367}" srcId="{C41083E7-F650-4BD8-9E92-82D6B2B90B6E}" destId="{A9910225-6CC8-4E3D-AC9F-3B4BE45E8882}" srcOrd="0" destOrd="0" parTransId="{ED550CD3-8891-4C0F-969E-68A9CCB40409}" sibTransId="{74404395-7CA8-4116-AA8C-85B9DC1B1E6D}"/>
    <dgm:cxn modelId="{0801F844-FA2F-4845-BF8A-590C07C8E036}" type="presOf" srcId="{6025AC8E-0149-426D-8540-22C7E32693EB}" destId="{98E7D61F-78AF-458E-91EB-664A6AC5CA44}" srcOrd="0" destOrd="0" presId="urn:microsoft.com/office/officeart/2005/8/layout/vList2"/>
    <dgm:cxn modelId="{4F51BFC3-2ABF-4B82-8ABC-49B0113AB336}" type="presParOf" srcId="{28F9EE67-0295-4698-8CE9-BF46B02FECC2}" destId="{6DC7FACE-4267-4B6A-AD80-0D74B9D69618}" srcOrd="0" destOrd="0" presId="urn:microsoft.com/office/officeart/2005/8/layout/vList2"/>
    <dgm:cxn modelId="{F3217AC2-099F-4CEE-AAD7-26C910C27D0E}" type="presParOf" srcId="{28F9EE67-0295-4698-8CE9-BF46B02FECC2}" destId="{2459353B-E25A-4926-B738-37C3450E5A7E}" srcOrd="1" destOrd="0" presId="urn:microsoft.com/office/officeart/2005/8/layout/vList2"/>
    <dgm:cxn modelId="{32F31EDC-C83B-491C-A24B-5C38CFE19AF4}" type="presParOf" srcId="{28F9EE67-0295-4698-8CE9-BF46B02FECC2}" destId="{70EDA139-5650-47F4-8D17-885F7E22C40D}" srcOrd="2" destOrd="0" presId="urn:microsoft.com/office/officeart/2005/8/layout/vList2"/>
    <dgm:cxn modelId="{0EE15822-B7FE-469A-83FD-02333119C7A0}" type="presParOf" srcId="{28F9EE67-0295-4698-8CE9-BF46B02FECC2}" destId="{722A72CC-363B-440B-BFC5-FD5656EBC1D8}" srcOrd="3" destOrd="0" presId="urn:microsoft.com/office/officeart/2005/8/layout/vList2"/>
    <dgm:cxn modelId="{5A64D39F-2BA7-4A2A-A5BD-A69F9D3EB3C9}" type="presParOf" srcId="{28F9EE67-0295-4698-8CE9-BF46B02FECC2}" destId="{98E7D61F-78AF-458E-91EB-664A6AC5CA4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1083E7-F650-4BD8-9E92-82D6B2B90B6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D5E736-A45C-4DF2-AB23-DF255EAADDA8}">
      <dgm:prSet custT="1"/>
      <dgm:spPr/>
      <dgm:t>
        <a:bodyPr/>
        <a:lstStyle/>
        <a:p>
          <a:r>
            <a:rPr lang="en-US" sz="3000" dirty="0" smtClean="0"/>
            <a:t>Efficiency in emergency management</a:t>
          </a:r>
          <a:endParaRPr lang="en-US" sz="3000" dirty="0"/>
        </a:p>
      </dgm:t>
    </dgm:pt>
    <dgm:pt modelId="{A7B3B33E-4EE8-44EA-A6BC-5D13D9917792}" type="parTrans" cxnId="{77A1AB2A-ED15-4F3C-BAF2-686E1D050CB4}">
      <dgm:prSet/>
      <dgm:spPr/>
      <dgm:t>
        <a:bodyPr/>
        <a:lstStyle/>
        <a:p>
          <a:endParaRPr lang="en-US" sz="3000"/>
        </a:p>
      </dgm:t>
    </dgm:pt>
    <dgm:pt modelId="{E9F638CE-868C-4420-A388-D853A1452B4A}" type="sibTrans" cxnId="{77A1AB2A-ED15-4F3C-BAF2-686E1D050CB4}">
      <dgm:prSet/>
      <dgm:spPr/>
      <dgm:t>
        <a:bodyPr/>
        <a:lstStyle/>
        <a:p>
          <a:endParaRPr lang="en-US" sz="3000"/>
        </a:p>
      </dgm:t>
    </dgm:pt>
    <dgm:pt modelId="{206E8D37-5CAE-4707-BE4D-48A2B472CE6C}">
      <dgm:prSet custT="1"/>
      <dgm:spPr/>
      <dgm:t>
        <a:bodyPr/>
        <a:lstStyle/>
        <a:p>
          <a:r>
            <a:rPr lang="en-US" sz="3000" dirty="0" smtClean="0"/>
            <a:t>Early detection of disasters</a:t>
          </a:r>
          <a:endParaRPr lang="en-US" sz="3000" dirty="0"/>
        </a:p>
      </dgm:t>
    </dgm:pt>
    <dgm:pt modelId="{DC5DD534-9A5C-48ED-9747-FE1E2D947B6B}" type="parTrans" cxnId="{A9049AF9-6DEC-4493-A1BE-977DA3E3D949}">
      <dgm:prSet/>
      <dgm:spPr/>
      <dgm:t>
        <a:bodyPr/>
        <a:lstStyle/>
        <a:p>
          <a:endParaRPr lang="en-US"/>
        </a:p>
      </dgm:t>
    </dgm:pt>
    <dgm:pt modelId="{21F355F7-4795-4069-8CE6-62FD4AB5B043}" type="sibTrans" cxnId="{A9049AF9-6DEC-4493-A1BE-977DA3E3D949}">
      <dgm:prSet/>
      <dgm:spPr/>
      <dgm:t>
        <a:bodyPr/>
        <a:lstStyle/>
        <a:p>
          <a:endParaRPr lang="en-US"/>
        </a:p>
      </dgm:t>
    </dgm:pt>
    <dgm:pt modelId="{420D39A1-9A58-4416-A2A3-EC0CEBE17AA3}">
      <dgm:prSet custT="1"/>
      <dgm:spPr/>
      <dgm:t>
        <a:bodyPr/>
        <a:lstStyle/>
        <a:p>
          <a:r>
            <a:rPr lang="en-US" sz="3000" dirty="0" smtClean="0"/>
            <a:t>Prevention of disasters</a:t>
          </a:r>
          <a:endParaRPr lang="en-US" sz="3000" dirty="0"/>
        </a:p>
      </dgm:t>
    </dgm:pt>
    <dgm:pt modelId="{A1576058-459E-4E7D-AB40-FA3FAF11B82F}" type="parTrans" cxnId="{EADEA9D8-5F59-41B7-B4F4-FE6555E1C53D}">
      <dgm:prSet/>
      <dgm:spPr/>
      <dgm:t>
        <a:bodyPr/>
        <a:lstStyle/>
        <a:p>
          <a:endParaRPr lang="en-US"/>
        </a:p>
      </dgm:t>
    </dgm:pt>
    <dgm:pt modelId="{1D927D0D-E877-4B05-BE19-2C15259CFCA1}" type="sibTrans" cxnId="{EADEA9D8-5F59-41B7-B4F4-FE6555E1C53D}">
      <dgm:prSet/>
      <dgm:spPr/>
      <dgm:t>
        <a:bodyPr/>
        <a:lstStyle/>
        <a:p>
          <a:endParaRPr lang="en-US"/>
        </a:p>
      </dgm:t>
    </dgm:pt>
    <dgm:pt modelId="{28F9EE67-0295-4698-8CE9-BF46B02FECC2}" type="pres">
      <dgm:prSet presAssocID="{C41083E7-F650-4BD8-9E92-82D6B2B90B6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76E1D38-8E8F-4375-A7FE-2C1C7C9342E9}" type="pres">
      <dgm:prSet presAssocID="{68D5E736-A45C-4DF2-AB23-DF255EAADDA8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CF7546-EDD2-4A95-98BE-5020CF9E236B}" type="pres">
      <dgm:prSet presAssocID="{E9F638CE-868C-4420-A388-D853A1452B4A}" presName="spacer" presStyleCnt="0"/>
      <dgm:spPr/>
    </dgm:pt>
    <dgm:pt modelId="{2E338845-8C95-48D0-AD94-DC094233D9CB}" type="pres">
      <dgm:prSet presAssocID="{420D39A1-9A58-4416-A2A3-EC0CEBE17AA3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C5E5FC-4193-4830-8A7B-AD56859F9690}" type="pres">
      <dgm:prSet presAssocID="{1D927D0D-E877-4B05-BE19-2C15259CFCA1}" presName="spacer" presStyleCnt="0"/>
      <dgm:spPr/>
    </dgm:pt>
    <dgm:pt modelId="{BF88FE78-27D4-41C2-9B50-4A85B9BBC1A1}" type="pres">
      <dgm:prSet presAssocID="{206E8D37-5CAE-4707-BE4D-48A2B472CE6C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8C5D9AF-5A82-4586-A609-B04410199E8A}" type="presOf" srcId="{206E8D37-5CAE-4707-BE4D-48A2B472CE6C}" destId="{BF88FE78-27D4-41C2-9B50-4A85B9BBC1A1}" srcOrd="0" destOrd="0" presId="urn:microsoft.com/office/officeart/2005/8/layout/vList2"/>
    <dgm:cxn modelId="{A9049AF9-6DEC-4493-A1BE-977DA3E3D949}" srcId="{C41083E7-F650-4BD8-9E92-82D6B2B90B6E}" destId="{206E8D37-5CAE-4707-BE4D-48A2B472CE6C}" srcOrd="2" destOrd="0" parTransId="{DC5DD534-9A5C-48ED-9747-FE1E2D947B6B}" sibTransId="{21F355F7-4795-4069-8CE6-62FD4AB5B043}"/>
    <dgm:cxn modelId="{EADEA9D8-5F59-41B7-B4F4-FE6555E1C53D}" srcId="{C41083E7-F650-4BD8-9E92-82D6B2B90B6E}" destId="{420D39A1-9A58-4416-A2A3-EC0CEBE17AA3}" srcOrd="1" destOrd="0" parTransId="{A1576058-459E-4E7D-AB40-FA3FAF11B82F}" sibTransId="{1D927D0D-E877-4B05-BE19-2C15259CFCA1}"/>
    <dgm:cxn modelId="{2B52DA0C-FE00-4657-9DB1-A23FF0ACA18A}" type="presOf" srcId="{68D5E736-A45C-4DF2-AB23-DF255EAADDA8}" destId="{876E1D38-8E8F-4375-A7FE-2C1C7C9342E9}" srcOrd="0" destOrd="0" presId="urn:microsoft.com/office/officeart/2005/8/layout/vList2"/>
    <dgm:cxn modelId="{EE652DC4-4F66-4DE4-9D0C-8BBF04C2DE92}" type="presOf" srcId="{420D39A1-9A58-4416-A2A3-EC0CEBE17AA3}" destId="{2E338845-8C95-48D0-AD94-DC094233D9CB}" srcOrd="0" destOrd="0" presId="urn:microsoft.com/office/officeart/2005/8/layout/vList2"/>
    <dgm:cxn modelId="{4C942767-6137-40CC-BBBA-2B0D940543D1}" type="presOf" srcId="{C41083E7-F650-4BD8-9E92-82D6B2B90B6E}" destId="{28F9EE67-0295-4698-8CE9-BF46B02FECC2}" srcOrd="0" destOrd="0" presId="urn:microsoft.com/office/officeart/2005/8/layout/vList2"/>
    <dgm:cxn modelId="{77A1AB2A-ED15-4F3C-BAF2-686E1D050CB4}" srcId="{C41083E7-F650-4BD8-9E92-82D6B2B90B6E}" destId="{68D5E736-A45C-4DF2-AB23-DF255EAADDA8}" srcOrd="0" destOrd="0" parTransId="{A7B3B33E-4EE8-44EA-A6BC-5D13D9917792}" sibTransId="{E9F638CE-868C-4420-A388-D853A1452B4A}"/>
    <dgm:cxn modelId="{45E4B850-5498-4CB5-85AA-93795EE78F29}" type="presParOf" srcId="{28F9EE67-0295-4698-8CE9-BF46B02FECC2}" destId="{876E1D38-8E8F-4375-A7FE-2C1C7C9342E9}" srcOrd="0" destOrd="0" presId="urn:microsoft.com/office/officeart/2005/8/layout/vList2"/>
    <dgm:cxn modelId="{003A2EDB-4665-45B3-BC04-3E904D84C949}" type="presParOf" srcId="{28F9EE67-0295-4698-8CE9-BF46B02FECC2}" destId="{F2CF7546-EDD2-4A95-98BE-5020CF9E236B}" srcOrd="1" destOrd="0" presId="urn:microsoft.com/office/officeart/2005/8/layout/vList2"/>
    <dgm:cxn modelId="{905B7A1C-CB0C-4CEC-8FCF-44150171E25F}" type="presParOf" srcId="{28F9EE67-0295-4698-8CE9-BF46B02FECC2}" destId="{2E338845-8C95-48D0-AD94-DC094233D9CB}" srcOrd="2" destOrd="0" presId="urn:microsoft.com/office/officeart/2005/8/layout/vList2"/>
    <dgm:cxn modelId="{A8890620-7972-45D9-94AC-61F25A8C3973}" type="presParOf" srcId="{28F9EE67-0295-4698-8CE9-BF46B02FECC2}" destId="{50C5E5FC-4193-4830-8A7B-AD56859F9690}" srcOrd="3" destOrd="0" presId="urn:microsoft.com/office/officeart/2005/8/layout/vList2"/>
    <dgm:cxn modelId="{61276780-1203-46A5-99A9-6F7E585B3EBB}" type="presParOf" srcId="{28F9EE67-0295-4698-8CE9-BF46B02FECC2}" destId="{BF88FE78-27D4-41C2-9B50-4A85B9BBC1A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0C17B27-FA9D-4953-B8BF-1DCBCCFFD885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5F02CD-FAA4-4961-AC09-30BD9D2E27CC}">
      <dgm:prSet custT="1"/>
      <dgm:spPr/>
      <dgm:t>
        <a:bodyPr/>
        <a:lstStyle/>
        <a:p>
          <a:pPr rtl="0"/>
          <a:r>
            <a:rPr lang="en-US" sz="3000" dirty="0" smtClean="0"/>
            <a:t>Locate Earthquake</a:t>
          </a:r>
          <a:endParaRPr lang="en-US" sz="3000" dirty="0"/>
        </a:p>
      </dgm:t>
    </dgm:pt>
    <dgm:pt modelId="{2E1462F6-9219-4830-BFD5-297CC8C8BDC5}" type="parTrans" cxnId="{3539E8BB-F0AB-461F-B1C1-EF150D159962}">
      <dgm:prSet/>
      <dgm:spPr/>
      <dgm:t>
        <a:bodyPr/>
        <a:lstStyle/>
        <a:p>
          <a:endParaRPr lang="en-US"/>
        </a:p>
      </dgm:t>
    </dgm:pt>
    <dgm:pt modelId="{2AD4D654-18BF-4AA6-B377-08C10BBAA02C}" type="sibTrans" cxnId="{3539E8BB-F0AB-461F-B1C1-EF150D159962}">
      <dgm:prSet/>
      <dgm:spPr/>
      <dgm:t>
        <a:bodyPr/>
        <a:lstStyle/>
        <a:p>
          <a:endParaRPr lang="en-US"/>
        </a:p>
      </dgm:t>
    </dgm:pt>
    <dgm:pt modelId="{4116D8C2-663C-4B65-9F83-133A604F46A6}">
      <dgm:prSet custT="1"/>
      <dgm:spPr/>
      <dgm:t>
        <a:bodyPr/>
        <a:lstStyle/>
        <a:p>
          <a:pPr rtl="0"/>
          <a:r>
            <a:rPr lang="en-US" sz="3000" dirty="0" smtClean="0"/>
            <a:t>Classify Collapsed Buildings</a:t>
          </a:r>
          <a:endParaRPr lang="en-US" sz="3000" dirty="0"/>
        </a:p>
      </dgm:t>
    </dgm:pt>
    <dgm:pt modelId="{E44F978A-C814-4E69-A5E3-1EC0C1B661F0}" type="parTrans" cxnId="{4C0CD951-DAED-413E-8F09-AE259D0CDEB0}">
      <dgm:prSet/>
      <dgm:spPr/>
      <dgm:t>
        <a:bodyPr/>
        <a:lstStyle/>
        <a:p>
          <a:endParaRPr lang="en-US"/>
        </a:p>
      </dgm:t>
    </dgm:pt>
    <dgm:pt modelId="{4E6C5A56-EA00-4839-BEBD-345D1B507980}" type="sibTrans" cxnId="{4C0CD951-DAED-413E-8F09-AE259D0CDEB0}">
      <dgm:prSet/>
      <dgm:spPr/>
      <dgm:t>
        <a:bodyPr/>
        <a:lstStyle/>
        <a:p>
          <a:endParaRPr lang="en-US"/>
        </a:p>
      </dgm:t>
    </dgm:pt>
    <dgm:pt modelId="{97F791A3-C16A-407F-9517-367220D7927E}">
      <dgm:prSet custT="1"/>
      <dgm:spPr/>
      <dgm:t>
        <a:bodyPr/>
        <a:lstStyle/>
        <a:p>
          <a:pPr rtl="0"/>
          <a:r>
            <a:rPr lang="en-US" sz="3000" dirty="0" smtClean="0"/>
            <a:t>Rescue Mission Planning</a:t>
          </a:r>
          <a:endParaRPr lang="en-US" sz="3000" dirty="0"/>
        </a:p>
      </dgm:t>
    </dgm:pt>
    <dgm:pt modelId="{F9431462-2CBB-4B0D-9AE1-DB57030432B3}" type="parTrans" cxnId="{D0AD29E6-C6D2-475F-ABCF-BD64F15A834A}">
      <dgm:prSet/>
      <dgm:spPr/>
      <dgm:t>
        <a:bodyPr/>
        <a:lstStyle/>
        <a:p>
          <a:endParaRPr lang="en-US"/>
        </a:p>
      </dgm:t>
    </dgm:pt>
    <dgm:pt modelId="{85A6970D-D6AA-4B04-A74A-4BC49A043687}" type="sibTrans" cxnId="{D0AD29E6-C6D2-475F-ABCF-BD64F15A834A}">
      <dgm:prSet/>
      <dgm:spPr/>
      <dgm:t>
        <a:bodyPr/>
        <a:lstStyle/>
        <a:p>
          <a:endParaRPr lang="en-US"/>
        </a:p>
      </dgm:t>
    </dgm:pt>
    <dgm:pt modelId="{2CD24F29-F227-40D6-A991-B67956DBB311}" type="pres">
      <dgm:prSet presAssocID="{40C17B27-FA9D-4953-B8BF-1DCBCCFFD885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1FE8C41-94B0-4872-924C-4E4A6CAC9FDF}" type="pres">
      <dgm:prSet presAssocID="{40C17B27-FA9D-4953-B8BF-1DCBCCFFD885}" presName="dummyMaxCanvas" presStyleCnt="0">
        <dgm:presLayoutVars/>
      </dgm:prSet>
      <dgm:spPr/>
    </dgm:pt>
    <dgm:pt modelId="{E57AA9BA-E4F9-4D8E-83C4-1D4E9F68DC37}" type="pres">
      <dgm:prSet presAssocID="{40C17B27-FA9D-4953-B8BF-1DCBCCFFD885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87D8DD-41E8-45B0-87B5-AC1F1B4F413A}" type="pres">
      <dgm:prSet presAssocID="{40C17B27-FA9D-4953-B8BF-1DCBCCFFD885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8A9CC7-6199-4EE4-A1F7-0B88B22C0349}" type="pres">
      <dgm:prSet presAssocID="{40C17B27-FA9D-4953-B8BF-1DCBCCFFD885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CFBFF-E877-4BFB-8506-64EE05D8EFE4}" type="pres">
      <dgm:prSet presAssocID="{40C17B27-FA9D-4953-B8BF-1DCBCCFFD885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7955FF-7390-4420-AC53-21FF1B5D52C4}" type="pres">
      <dgm:prSet presAssocID="{40C17B27-FA9D-4953-B8BF-1DCBCCFFD885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FE9C6E-B095-4379-A161-E4ABACBF64BC}" type="pres">
      <dgm:prSet presAssocID="{40C17B27-FA9D-4953-B8BF-1DCBCCFFD885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68362B-FC8B-4E2D-8A9E-3CED5232E8F0}" type="pres">
      <dgm:prSet presAssocID="{40C17B27-FA9D-4953-B8BF-1DCBCCFFD885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2945A1-B88B-48B7-BA30-0434329F6068}" type="pres">
      <dgm:prSet presAssocID="{40C17B27-FA9D-4953-B8BF-1DCBCCFFD885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451530C-DF68-4FDD-9888-1DF5113A83F8}" type="presOf" srcId="{2AD4D654-18BF-4AA6-B377-08C10BBAA02C}" destId="{EDCCFBFF-E877-4BFB-8506-64EE05D8EFE4}" srcOrd="0" destOrd="0" presId="urn:microsoft.com/office/officeart/2005/8/layout/vProcess5"/>
    <dgm:cxn modelId="{118804A9-89B3-4953-AD68-5B95DEBDE71F}" type="presOf" srcId="{3C5F02CD-FAA4-4961-AC09-30BD9D2E27CC}" destId="{31FE9C6E-B095-4379-A161-E4ABACBF64BC}" srcOrd="1" destOrd="0" presId="urn:microsoft.com/office/officeart/2005/8/layout/vProcess5"/>
    <dgm:cxn modelId="{4071CDE6-D512-4529-A31A-A44304F6E814}" type="presOf" srcId="{40C17B27-FA9D-4953-B8BF-1DCBCCFFD885}" destId="{2CD24F29-F227-40D6-A991-B67956DBB311}" srcOrd="0" destOrd="0" presId="urn:microsoft.com/office/officeart/2005/8/layout/vProcess5"/>
    <dgm:cxn modelId="{3539E8BB-F0AB-461F-B1C1-EF150D159962}" srcId="{40C17B27-FA9D-4953-B8BF-1DCBCCFFD885}" destId="{3C5F02CD-FAA4-4961-AC09-30BD9D2E27CC}" srcOrd="0" destOrd="0" parTransId="{2E1462F6-9219-4830-BFD5-297CC8C8BDC5}" sibTransId="{2AD4D654-18BF-4AA6-B377-08C10BBAA02C}"/>
    <dgm:cxn modelId="{4C0CD951-DAED-413E-8F09-AE259D0CDEB0}" srcId="{40C17B27-FA9D-4953-B8BF-1DCBCCFFD885}" destId="{4116D8C2-663C-4B65-9F83-133A604F46A6}" srcOrd="1" destOrd="0" parTransId="{E44F978A-C814-4E69-A5E3-1EC0C1B661F0}" sibTransId="{4E6C5A56-EA00-4839-BEBD-345D1B507980}"/>
    <dgm:cxn modelId="{01AD704E-F417-49B8-B61B-0F43E174E873}" type="presOf" srcId="{4116D8C2-663C-4B65-9F83-133A604F46A6}" destId="{C787D8DD-41E8-45B0-87B5-AC1F1B4F413A}" srcOrd="0" destOrd="0" presId="urn:microsoft.com/office/officeart/2005/8/layout/vProcess5"/>
    <dgm:cxn modelId="{6F197AD4-4149-4DB7-B341-B6AF7B4B479F}" type="presOf" srcId="{3C5F02CD-FAA4-4961-AC09-30BD9D2E27CC}" destId="{E57AA9BA-E4F9-4D8E-83C4-1D4E9F68DC37}" srcOrd="0" destOrd="0" presId="urn:microsoft.com/office/officeart/2005/8/layout/vProcess5"/>
    <dgm:cxn modelId="{0BB02427-2AA0-4035-85AB-0390012B1D66}" type="presOf" srcId="{4E6C5A56-EA00-4839-BEBD-345D1B507980}" destId="{2E7955FF-7390-4420-AC53-21FF1B5D52C4}" srcOrd="0" destOrd="0" presId="urn:microsoft.com/office/officeart/2005/8/layout/vProcess5"/>
    <dgm:cxn modelId="{D0AD29E6-C6D2-475F-ABCF-BD64F15A834A}" srcId="{40C17B27-FA9D-4953-B8BF-1DCBCCFFD885}" destId="{97F791A3-C16A-407F-9517-367220D7927E}" srcOrd="2" destOrd="0" parTransId="{F9431462-2CBB-4B0D-9AE1-DB57030432B3}" sibTransId="{85A6970D-D6AA-4B04-A74A-4BC49A043687}"/>
    <dgm:cxn modelId="{96D079C2-729B-4193-B256-ADD5ED0B2F0E}" type="presOf" srcId="{97F791A3-C16A-407F-9517-367220D7927E}" destId="{6C8A9CC7-6199-4EE4-A1F7-0B88B22C0349}" srcOrd="0" destOrd="0" presId="urn:microsoft.com/office/officeart/2005/8/layout/vProcess5"/>
    <dgm:cxn modelId="{AF193ECE-B414-445E-803C-DAC59DC56B86}" type="presOf" srcId="{97F791A3-C16A-407F-9517-367220D7927E}" destId="{D92945A1-B88B-48B7-BA30-0434329F6068}" srcOrd="1" destOrd="0" presId="urn:microsoft.com/office/officeart/2005/8/layout/vProcess5"/>
    <dgm:cxn modelId="{4BAB72B7-6E98-4FD6-B5E7-DE82A8A55A8B}" type="presOf" srcId="{4116D8C2-663C-4B65-9F83-133A604F46A6}" destId="{4868362B-FC8B-4E2D-8A9E-3CED5232E8F0}" srcOrd="1" destOrd="0" presId="urn:microsoft.com/office/officeart/2005/8/layout/vProcess5"/>
    <dgm:cxn modelId="{187BAB97-0C1F-4AD0-980A-07202373FFE6}" type="presParOf" srcId="{2CD24F29-F227-40D6-A991-B67956DBB311}" destId="{21FE8C41-94B0-4872-924C-4E4A6CAC9FDF}" srcOrd="0" destOrd="0" presId="urn:microsoft.com/office/officeart/2005/8/layout/vProcess5"/>
    <dgm:cxn modelId="{E9C4AF34-C4BF-47F8-AE5A-FA662B137099}" type="presParOf" srcId="{2CD24F29-F227-40D6-A991-B67956DBB311}" destId="{E57AA9BA-E4F9-4D8E-83C4-1D4E9F68DC37}" srcOrd="1" destOrd="0" presId="urn:microsoft.com/office/officeart/2005/8/layout/vProcess5"/>
    <dgm:cxn modelId="{28BAC607-9007-4F53-A554-55E54B57ECA5}" type="presParOf" srcId="{2CD24F29-F227-40D6-A991-B67956DBB311}" destId="{C787D8DD-41E8-45B0-87B5-AC1F1B4F413A}" srcOrd="2" destOrd="0" presId="urn:microsoft.com/office/officeart/2005/8/layout/vProcess5"/>
    <dgm:cxn modelId="{1125F5C6-AE7B-4613-82DC-08065759F906}" type="presParOf" srcId="{2CD24F29-F227-40D6-A991-B67956DBB311}" destId="{6C8A9CC7-6199-4EE4-A1F7-0B88B22C0349}" srcOrd="3" destOrd="0" presId="urn:microsoft.com/office/officeart/2005/8/layout/vProcess5"/>
    <dgm:cxn modelId="{2B0C7558-7DAC-4B14-A4D7-1678C18C8FDD}" type="presParOf" srcId="{2CD24F29-F227-40D6-A991-B67956DBB311}" destId="{EDCCFBFF-E877-4BFB-8506-64EE05D8EFE4}" srcOrd="4" destOrd="0" presId="urn:microsoft.com/office/officeart/2005/8/layout/vProcess5"/>
    <dgm:cxn modelId="{70231BE9-1A6C-41F7-963B-901627FDA08C}" type="presParOf" srcId="{2CD24F29-F227-40D6-A991-B67956DBB311}" destId="{2E7955FF-7390-4420-AC53-21FF1B5D52C4}" srcOrd="5" destOrd="0" presId="urn:microsoft.com/office/officeart/2005/8/layout/vProcess5"/>
    <dgm:cxn modelId="{E9865BDB-D218-4D5D-8D18-600CFB05A639}" type="presParOf" srcId="{2CD24F29-F227-40D6-A991-B67956DBB311}" destId="{31FE9C6E-B095-4379-A161-E4ABACBF64BC}" srcOrd="6" destOrd="0" presId="urn:microsoft.com/office/officeart/2005/8/layout/vProcess5"/>
    <dgm:cxn modelId="{E21AB70D-BE0E-473A-83E9-46136BD44D2A}" type="presParOf" srcId="{2CD24F29-F227-40D6-A991-B67956DBB311}" destId="{4868362B-FC8B-4E2D-8A9E-3CED5232E8F0}" srcOrd="7" destOrd="0" presId="urn:microsoft.com/office/officeart/2005/8/layout/vProcess5"/>
    <dgm:cxn modelId="{CEACA8F3-9AB8-4E93-9BA3-C77058D5C590}" type="presParOf" srcId="{2CD24F29-F227-40D6-A991-B67956DBB311}" destId="{D92945A1-B88B-48B7-BA30-0434329F6068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41083E7-F650-4BD8-9E92-82D6B2B90B6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6502D2-E8BE-4B3D-B1A9-1FF0CA35A701}">
      <dgm:prSet custT="1"/>
      <dgm:spPr/>
      <dgm:t>
        <a:bodyPr/>
        <a:lstStyle/>
        <a:p>
          <a:r>
            <a:rPr lang="en-US" sz="3000" dirty="0" smtClean="0"/>
            <a:t>Officials will report information about the earthquake</a:t>
          </a:r>
          <a:endParaRPr lang="en-US" sz="3000" dirty="0"/>
        </a:p>
      </dgm:t>
    </dgm:pt>
    <dgm:pt modelId="{C67BD05B-32CD-464E-9B42-41ABBA598E3C}" type="parTrans" cxnId="{6741E218-1096-44B5-927C-CB5D4F60FB97}">
      <dgm:prSet/>
      <dgm:spPr/>
      <dgm:t>
        <a:bodyPr/>
        <a:lstStyle/>
        <a:p>
          <a:endParaRPr lang="en-US"/>
        </a:p>
      </dgm:t>
    </dgm:pt>
    <dgm:pt modelId="{F8DBC244-1978-4ED4-9526-521F83C5B73F}" type="sibTrans" cxnId="{6741E218-1096-44B5-927C-CB5D4F60FB97}">
      <dgm:prSet/>
      <dgm:spPr/>
      <dgm:t>
        <a:bodyPr/>
        <a:lstStyle/>
        <a:p>
          <a:endParaRPr lang="en-US"/>
        </a:p>
      </dgm:t>
    </dgm:pt>
    <dgm:pt modelId="{457CA70F-7967-4381-B86A-31552887CDC5}">
      <dgm:prSet custT="1"/>
      <dgm:spPr/>
      <dgm:t>
        <a:bodyPr/>
        <a:lstStyle/>
        <a:p>
          <a:r>
            <a:rPr lang="en-US" sz="3000" dirty="0" smtClean="0"/>
            <a:t>Find the affected area according to the earthquake source and intensity</a:t>
          </a:r>
          <a:endParaRPr lang="en-US" sz="3000" dirty="0"/>
        </a:p>
      </dgm:t>
    </dgm:pt>
    <dgm:pt modelId="{62BB96F5-31E6-43E6-A6AB-64B813141DB7}" type="parTrans" cxnId="{94EC7F50-CE90-4699-88FD-D36705F7537D}">
      <dgm:prSet/>
      <dgm:spPr/>
      <dgm:t>
        <a:bodyPr/>
        <a:lstStyle/>
        <a:p>
          <a:endParaRPr lang="en-US"/>
        </a:p>
      </dgm:t>
    </dgm:pt>
    <dgm:pt modelId="{E86994E4-A6C9-4F12-A539-D101E9BCBB2A}" type="sibTrans" cxnId="{94EC7F50-CE90-4699-88FD-D36705F7537D}">
      <dgm:prSet/>
      <dgm:spPr/>
      <dgm:t>
        <a:bodyPr/>
        <a:lstStyle/>
        <a:p>
          <a:endParaRPr lang="en-US"/>
        </a:p>
      </dgm:t>
    </dgm:pt>
    <dgm:pt modelId="{1FEE0BB0-D5AB-4B1E-9A1C-DBCDFC364CB6}">
      <dgm:prSet custT="1"/>
      <dgm:spPr/>
      <dgm:t>
        <a:bodyPr/>
        <a:lstStyle/>
        <a:p>
          <a:r>
            <a:rPr lang="en-US" sz="3000" dirty="0" smtClean="0"/>
            <a:t>Planning the optimized path for traversing all buildings in the affected area</a:t>
          </a:r>
          <a:endParaRPr lang="en-US" sz="3000" dirty="0"/>
        </a:p>
      </dgm:t>
    </dgm:pt>
    <dgm:pt modelId="{7724F522-B1CC-4E0A-8C4B-5D9ED314796D}" type="parTrans" cxnId="{89EC19CB-E436-40ED-9A7E-353F8E6C40A0}">
      <dgm:prSet/>
      <dgm:spPr/>
      <dgm:t>
        <a:bodyPr/>
        <a:lstStyle/>
        <a:p>
          <a:endParaRPr lang="en-US"/>
        </a:p>
      </dgm:t>
    </dgm:pt>
    <dgm:pt modelId="{9BF217A8-729B-4979-A974-2F7F33548835}" type="sibTrans" cxnId="{89EC19CB-E436-40ED-9A7E-353F8E6C40A0}">
      <dgm:prSet/>
      <dgm:spPr/>
      <dgm:t>
        <a:bodyPr/>
        <a:lstStyle/>
        <a:p>
          <a:endParaRPr lang="en-US"/>
        </a:p>
      </dgm:t>
    </dgm:pt>
    <dgm:pt modelId="{28F9EE67-0295-4698-8CE9-BF46B02FECC2}" type="pres">
      <dgm:prSet presAssocID="{C41083E7-F650-4BD8-9E92-82D6B2B90B6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A410B34-D60F-4F48-8087-66831C36EE23}" type="pres">
      <dgm:prSet presAssocID="{A16502D2-E8BE-4B3D-B1A9-1FF0CA35A701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5F1081-C2A4-487F-8BEC-B2F7FC46B23F}" type="pres">
      <dgm:prSet presAssocID="{F8DBC244-1978-4ED4-9526-521F83C5B73F}" presName="spacer" presStyleCnt="0"/>
      <dgm:spPr/>
    </dgm:pt>
    <dgm:pt modelId="{D5F9A840-DAF8-4E9F-BFE3-38B01A4CDC50}" type="pres">
      <dgm:prSet presAssocID="{457CA70F-7967-4381-B86A-31552887CDC5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D38699-3DE0-4B02-A9A0-C363B1546FBA}" type="pres">
      <dgm:prSet presAssocID="{E86994E4-A6C9-4F12-A539-D101E9BCBB2A}" presName="spacer" presStyleCnt="0"/>
      <dgm:spPr/>
    </dgm:pt>
    <dgm:pt modelId="{A49BC346-5FB0-47E7-B5FA-2F2DECAF37B6}" type="pres">
      <dgm:prSet presAssocID="{1FEE0BB0-D5AB-4B1E-9A1C-DBCDFC364CB6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794E12-EAF6-4705-B8C7-B55D6A2BA2A2}" type="presOf" srcId="{1FEE0BB0-D5AB-4B1E-9A1C-DBCDFC364CB6}" destId="{A49BC346-5FB0-47E7-B5FA-2F2DECAF37B6}" srcOrd="0" destOrd="0" presId="urn:microsoft.com/office/officeart/2005/8/layout/vList2"/>
    <dgm:cxn modelId="{94EC7F50-CE90-4699-88FD-D36705F7537D}" srcId="{C41083E7-F650-4BD8-9E92-82D6B2B90B6E}" destId="{457CA70F-7967-4381-B86A-31552887CDC5}" srcOrd="1" destOrd="0" parTransId="{62BB96F5-31E6-43E6-A6AB-64B813141DB7}" sibTransId="{E86994E4-A6C9-4F12-A539-D101E9BCBB2A}"/>
    <dgm:cxn modelId="{89EC19CB-E436-40ED-9A7E-353F8E6C40A0}" srcId="{C41083E7-F650-4BD8-9E92-82D6B2B90B6E}" destId="{1FEE0BB0-D5AB-4B1E-9A1C-DBCDFC364CB6}" srcOrd="2" destOrd="0" parTransId="{7724F522-B1CC-4E0A-8C4B-5D9ED314796D}" sibTransId="{9BF217A8-729B-4979-A974-2F7F33548835}"/>
    <dgm:cxn modelId="{A6F55BA7-900C-4D26-B6A7-DE3E04928B06}" type="presOf" srcId="{A16502D2-E8BE-4B3D-B1A9-1FF0CA35A701}" destId="{6A410B34-D60F-4F48-8087-66831C36EE23}" srcOrd="0" destOrd="0" presId="urn:microsoft.com/office/officeart/2005/8/layout/vList2"/>
    <dgm:cxn modelId="{4C942767-6137-40CC-BBBA-2B0D940543D1}" type="presOf" srcId="{C41083E7-F650-4BD8-9E92-82D6B2B90B6E}" destId="{28F9EE67-0295-4698-8CE9-BF46B02FECC2}" srcOrd="0" destOrd="0" presId="urn:microsoft.com/office/officeart/2005/8/layout/vList2"/>
    <dgm:cxn modelId="{6741E218-1096-44B5-927C-CB5D4F60FB97}" srcId="{C41083E7-F650-4BD8-9E92-82D6B2B90B6E}" destId="{A16502D2-E8BE-4B3D-B1A9-1FF0CA35A701}" srcOrd="0" destOrd="0" parTransId="{C67BD05B-32CD-464E-9B42-41ABBA598E3C}" sibTransId="{F8DBC244-1978-4ED4-9526-521F83C5B73F}"/>
    <dgm:cxn modelId="{59954419-2533-4CC8-AE4E-FD69F8C61902}" type="presOf" srcId="{457CA70F-7967-4381-B86A-31552887CDC5}" destId="{D5F9A840-DAF8-4E9F-BFE3-38B01A4CDC50}" srcOrd="0" destOrd="0" presId="urn:microsoft.com/office/officeart/2005/8/layout/vList2"/>
    <dgm:cxn modelId="{741DF012-C1C2-4161-B63E-275024792670}" type="presParOf" srcId="{28F9EE67-0295-4698-8CE9-BF46B02FECC2}" destId="{6A410B34-D60F-4F48-8087-66831C36EE23}" srcOrd="0" destOrd="0" presId="urn:microsoft.com/office/officeart/2005/8/layout/vList2"/>
    <dgm:cxn modelId="{2BB4AD92-A300-4951-8ECD-7C6161DB4BC7}" type="presParOf" srcId="{28F9EE67-0295-4698-8CE9-BF46B02FECC2}" destId="{445F1081-C2A4-487F-8BEC-B2F7FC46B23F}" srcOrd="1" destOrd="0" presId="urn:microsoft.com/office/officeart/2005/8/layout/vList2"/>
    <dgm:cxn modelId="{6E26B7B3-3D61-4C27-A599-10742A43F662}" type="presParOf" srcId="{28F9EE67-0295-4698-8CE9-BF46B02FECC2}" destId="{D5F9A840-DAF8-4E9F-BFE3-38B01A4CDC50}" srcOrd="2" destOrd="0" presId="urn:microsoft.com/office/officeart/2005/8/layout/vList2"/>
    <dgm:cxn modelId="{03231FF8-EDA8-47B3-845C-AF7F2D08703A}" type="presParOf" srcId="{28F9EE67-0295-4698-8CE9-BF46B02FECC2}" destId="{57D38699-3DE0-4B02-A9A0-C363B1546FBA}" srcOrd="3" destOrd="0" presId="urn:microsoft.com/office/officeart/2005/8/layout/vList2"/>
    <dgm:cxn modelId="{C7DF381D-F92E-439D-B2AD-55BAA02E4CCA}" type="presParOf" srcId="{28F9EE67-0295-4698-8CE9-BF46B02FECC2}" destId="{A49BC346-5FB0-47E7-B5FA-2F2DECAF37B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41083E7-F650-4BD8-9E92-82D6B2B90B6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6502D2-E8BE-4B3D-B1A9-1FF0CA35A701}">
      <dgm:prSet custT="1"/>
      <dgm:spPr/>
      <dgm:t>
        <a:bodyPr/>
        <a:lstStyle/>
        <a:p>
          <a:r>
            <a:rPr lang="en-US" sz="3000" dirty="0" smtClean="0"/>
            <a:t>Take photograph of building from different angles</a:t>
          </a:r>
          <a:endParaRPr lang="en-US" sz="3000" dirty="0"/>
        </a:p>
      </dgm:t>
    </dgm:pt>
    <dgm:pt modelId="{C67BD05B-32CD-464E-9B42-41ABBA598E3C}" type="parTrans" cxnId="{6741E218-1096-44B5-927C-CB5D4F60FB97}">
      <dgm:prSet/>
      <dgm:spPr/>
      <dgm:t>
        <a:bodyPr/>
        <a:lstStyle/>
        <a:p>
          <a:endParaRPr lang="en-US"/>
        </a:p>
      </dgm:t>
    </dgm:pt>
    <dgm:pt modelId="{F8DBC244-1978-4ED4-9526-521F83C5B73F}" type="sibTrans" cxnId="{6741E218-1096-44B5-927C-CB5D4F60FB97}">
      <dgm:prSet/>
      <dgm:spPr/>
      <dgm:t>
        <a:bodyPr/>
        <a:lstStyle/>
        <a:p>
          <a:endParaRPr lang="en-US"/>
        </a:p>
      </dgm:t>
    </dgm:pt>
    <dgm:pt modelId="{93FDD305-DBEB-4202-8027-446BEED65265}">
      <dgm:prSet custT="1"/>
      <dgm:spPr/>
      <dgm:t>
        <a:bodyPr/>
        <a:lstStyle/>
        <a:p>
          <a:r>
            <a:rPr lang="en-US" sz="3000" dirty="0" smtClean="0"/>
            <a:t>Pass the images and heat sensor data of the buildings to the Neural Network model</a:t>
          </a:r>
          <a:endParaRPr lang="en-US" sz="3000" dirty="0"/>
        </a:p>
      </dgm:t>
    </dgm:pt>
    <dgm:pt modelId="{49A0B5DD-70F5-4F09-8754-8DBF49F53F87}" type="parTrans" cxnId="{CA9A1B8C-0F6A-4E5D-A633-58743F94CA0E}">
      <dgm:prSet/>
      <dgm:spPr/>
      <dgm:t>
        <a:bodyPr/>
        <a:lstStyle/>
        <a:p>
          <a:endParaRPr lang="en-US"/>
        </a:p>
      </dgm:t>
    </dgm:pt>
    <dgm:pt modelId="{67E21136-4DBA-4BE0-822E-B514FB3A5033}" type="sibTrans" cxnId="{CA9A1B8C-0F6A-4E5D-A633-58743F94CA0E}">
      <dgm:prSet/>
      <dgm:spPr/>
      <dgm:t>
        <a:bodyPr/>
        <a:lstStyle/>
        <a:p>
          <a:endParaRPr lang="en-US"/>
        </a:p>
      </dgm:t>
    </dgm:pt>
    <dgm:pt modelId="{B90539F8-60F4-48FD-8CAA-1195AE9E3A90}">
      <dgm:prSet custT="1"/>
      <dgm:spPr/>
      <dgm:t>
        <a:bodyPr/>
        <a:lstStyle/>
        <a:p>
          <a:r>
            <a:rPr lang="en-US" sz="3000" dirty="0" smtClean="0"/>
            <a:t>Neural Network will classify the building according to the predefined scales</a:t>
          </a:r>
          <a:endParaRPr lang="en-US" sz="3000" dirty="0"/>
        </a:p>
      </dgm:t>
    </dgm:pt>
    <dgm:pt modelId="{3F4B84A7-90CA-4775-8226-3D7CDBFADAEF}" type="parTrans" cxnId="{67ECF3F1-F38B-44DC-BA0F-AC46BC2FF62F}">
      <dgm:prSet/>
      <dgm:spPr/>
      <dgm:t>
        <a:bodyPr/>
        <a:lstStyle/>
        <a:p>
          <a:endParaRPr lang="en-US"/>
        </a:p>
      </dgm:t>
    </dgm:pt>
    <dgm:pt modelId="{84C59AA5-D204-42CC-99FB-1B2905FDFA70}" type="sibTrans" cxnId="{67ECF3F1-F38B-44DC-BA0F-AC46BC2FF62F}">
      <dgm:prSet/>
      <dgm:spPr/>
      <dgm:t>
        <a:bodyPr/>
        <a:lstStyle/>
        <a:p>
          <a:endParaRPr lang="en-US"/>
        </a:p>
      </dgm:t>
    </dgm:pt>
    <dgm:pt modelId="{DA98B7D5-E57C-4D5B-98AA-420E881A934B}">
      <dgm:prSet custT="1"/>
      <dgm:spPr/>
      <dgm:t>
        <a:bodyPr/>
        <a:lstStyle/>
        <a:p>
          <a:r>
            <a:rPr lang="en-US" sz="3000" dirty="0" smtClean="0"/>
            <a:t>Use heat sensors to detect people in buildings</a:t>
          </a:r>
          <a:endParaRPr lang="en-US" sz="3000" dirty="0"/>
        </a:p>
      </dgm:t>
    </dgm:pt>
    <dgm:pt modelId="{D1042DA9-6D76-43C3-BF04-79626E388F71}" type="parTrans" cxnId="{2B56C582-F36F-47B3-AD02-C8CEB9A402BE}">
      <dgm:prSet/>
      <dgm:spPr/>
      <dgm:t>
        <a:bodyPr/>
        <a:lstStyle/>
        <a:p>
          <a:endParaRPr lang="en-US"/>
        </a:p>
      </dgm:t>
    </dgm:pt>
    <dgm:pt modelId="{958D4F41-DC6D-4B6A-AD16-A2D17F0E5391}" type="sibTrans" cxnId="{2B56C582-F36F-47B3-AD02-C8CEB9A402BE}">
      <dgm:prSet/>
      <dgm:spPr/>
      <dgm:t>
        <a:bodyPr/>
        <a:lstStyle/>
        <a:p>
          <a:endParaRPr lang="en-US"/>
        </a:p>
      </dgm:t>
    </dgm:pt>
    <dgm:pt modelId="{28F9EE67-0295-4698-8CE9-BF46B02FECC2}" type="pres">
      <dgm:prSet presAssocID="{C41083E7-F650-4BD8-9E92-82D6B2B90B6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A410B34-D60F-4F48-8087-66831C36EE23}" type="pres">
      <dgm:prSet presAssocID="{A16502D2-E8BE-4B3D-B1A9-1FF0CA35A701}" presName="parentText" presStyleLbl="node1" presStyleIdx="0" presStyleCnt="4" custLinFactNeighborY="-292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71D118-836C-4CFF-8829-EF4BAF8223FE}" type="pres">
      <dgm:prSet presAssocID="{F8DBC244-1978-4ED4-9526-521F83C5B73F}" presName="spacer" presStyleCnt="0"/>
      <dgm:spPr/>
    </dgm:pt>
    <dgm:pt modelId="{4C2B3D3F-504C-4AEB-872E-4E1841FD3C48}" type="pres">
      <dgm:prSet presAssocID="{DA98B7D5-E57C-4D5B-98AA-420E881A934B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BB5265-9C03-4B57-9379-3692E4F496CC}" type="pres">
      <dgm:prSet presAssocID="{958D4F41-DC6D-4B6A-AD16-A2D17F0E5391}" presName="spacer" presStyleCnt="0"/>
      <dgm:spPr/>
    </dgm:pt>
    <dgm:pt modelId="{4EA2B976-0596-4067-8A17-323020926E3B}" type="pres">
      <dgm:prSet presAssocID="{93FDD305-DBEB-4202-8027-446BEED65265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1E5565-BA1D-4892-98CA-2A1D01D7BCC1}" type="pres">
      <dgm:prSet presAssocID="{67E21136-4DBA-4BE0-822E-B514FB3A5033}" presName="spacer" presStyleCnt="0"/>
      <dgm:spPr/>
    </dgm:pt>
    <dgm:pt modelId="{4974A1AD-338B-4045-B702-4030E01C89AA}" type="pres">
      <dgm:prSet presAssocID="{B90539F8-60F4-48FD-8CAA-1195AE9E3A90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7ECF3F1-F38B-44DC-BA0F-AC46BC2FF62F}" srcId="{C41083E7-F650-4BD8-9E92-82D6B2B90B6E}" destId="{B90539F8-60F4-48FD-8CAA-1195AE9E3A90}" srcOrd="3" destOrd="0" parTransId="{3F4B84A7-90CA-4775-8226-3D7CDBFADAEF}" sibTransId="{84C59AA5-D204-42CC-99FB-1B2905FDFA70}"/>
    <dgm:cxn modelId="{4C942767-6137-40CC-BBBA-2B0D940543D1}" type="presOf" srcId="{C41083E7-F650-4BD8-9E92-82D6B2B90B6E}" destId="{28F9EE67-0295-4698-8CE9-BF46B02FECC2}" srcOrd="0" destOrd="0" presId="urn:microsoft.com/office/officeart/2005/8/layout/vList2"/>
    <dgm:cxn modelId="{F712092C-1F72-4BB4-8FD9-E80D804D62C6}" type="presOf" srcId="{93FDD305-DBEB-4202-8027-446BEED65265}" destId="{4EA2B976-0596-4067-8A17-323020926E3B}" srcOrd="0" destOrd="0" presId="urn:microsoft.com/office/officeart/2005/8/layout/vList2"/>
    <dgm:cxn modelId="{A6F55BA7-900C-4D26-B6A7-DE3E04928B06}" type="presOf" srcId="{A16502D2-E8BE-4B3D-B1A9-1FF0CA35A701}" destId="{6A410B34-D60F-4F48-8087-66831C36EE23}" srcOrd="0" destOrd="0" presId="urn:microsoft.com/office/officeart/2005/8/layout/vList2"/>
    <dgm:cxn modelId="{4EF76CDD-C6B8-4090-8194-05DA564BCE62}" type="presOf" srcId="{DA98B7D5-E57C-4D5B-98AA-420E881A934B}" destId="{4C2B3D3F-504C-4AEB-872E-4E1841FD3C48}" srcOrd="0" destOrd="0" presId="urn:microsoft.com/office/officeart/2005/8/layout/vList2"/>
    <dgm:cxn modelId="{CA9A1B8C-0F6A-4E5D-A633-58743F94CA0E}" srcId="{C41083E7-F650-4BD8-9E92-82D6B2B90B6E}" destId="{93FDD305-DBEB-4202-8027-446BEED65265}" srcOrd="2" destOrd="0" parTransId="{49A0B5DD-70F5-4F09-8754-8DBF49F53F87}" sibTransId="{67E21136-4DBA-4BE0-822E-B514FB3A5033}"/>
    <dgm:cxn modelId="{2B56C582-F36F-47B3-AD02-C8CEB9A402BE}" srcId="{C41083E7-F650-4BD8-9E92-82D6B2B90B6E}" destId="{DA98B7D5-E57C-4D5B-98AA-420E881A934B}" srcOrd="1" destOrd="0" parTransId="{D1042DA9-6D76-43C3-BF04-79626E388F71}" sibTransId="{958D4F41-DC6D-4B6A-AD16-A2D17F0E5391}"/>
    <dgm:cxn modelId="{6741E218-1096-44B5-927C-CB5D4F60FB97}" srcId="{C41083E7-F650-4BD8-9E92-82D6B2B90B6E}" destId="{A16502D2-E8BE-4B3D-B1A9-1FF0CA35A701}" srcOrd="0" destOrd="0" parTransId="{C67BD05B-32CD-464E-9B42-41ABBA598E3C}" sibTransId="{F8DBC244-1978-4ED4-9526-521F83C5B73F}"/>
    <dgm:cxn modelId="{41797CC5-F642-4A3D-813F-0683D23FAE9B}" type="presOf" srcId="{B90539F8-60F4-48FD-8CAA-1195AE9E3A90}" destId="{4974A1AD-338B-4045-B702-4030E01C89AA}" srcOrd="0" destOrd="0" presId="urn:microsoft.com/office/officeart/2005/8/layout/vList2"/>
    <dgm:cxn modelId="{741DF012-C1C2-4161-B63E-275024792670}" type="presParOf" srcId="{28F9EE67-0295-4698-8CE9-BF46B02FECC2}" destId="{6A410B34-D60F-4F48-8087-66831C36EE23}" srcOrd="0" destOrd="0" presId="urn:microsoft.com/office/officeart/2005/8/layout/vList2"/>
    <dgm:cxn modelId="{261EC574-6065-4AB3-B8CB-FA7F53A99B3D}" type="presParOf" srcId="{28F9EE67-0295-4698-8CE9-BF46B02FECC2}" destId="{1371D118-836C-4CFF-8829-EF4BAF8223FE}" srcOrd="1" destOrd="0" presId="urn:microsoft.com/office/officeart/2005/8/layout/vList2"/>
    <dgm:cxn modelId="{39A8DE2F-74D1-46F3-98F1-8702FE81B3B2}" type="presParOf" srcId="{28F9EE67-0295-4698-8CE9-BF46B02FECC2}" destId="{4C2B3D3F-504C-4AEB-872E-4E1841FD3C48}" srcOrd="2" destOrd="0" presId="urn:microsoft.com/office/officeart/2005/8/layout/vList2"/>
    <dgm:cxn modelId="{DFEF517F-7273-4621-B460-CF2618D5586E}" type="presParOf" srcId="{28F9EE67-0295-4698-8CE9-BF46B02FECC2}" destId="{BDBB5265-9C03-4B57-9379-3692E4F496CC}" srcOrd="3" destOrd="0" presId="urn:microsoft.com/office/officeart/2005/8/layout/vList2"/>
    <dgm:cxn modelId="{07EEFC9B-A539-4FB4-9F06-7903B5C7D073}" type="presParOf" srcId="{28F9EE67-0295-4698-8CE9-BF46B02FECC2}" destId="{4EA2B976-0596-4067-8A17-323020926E3B}" srcOrd="4" destOrd="0" presId="urn:microsoft.com/office/officeart/2005/8/layout/vList2"/>
    <dgm:cxn modelId="{B42C8B49-69DE-45E9-A492-92AB9BCE838A}" type="presParOf" srcId="{28F9EE67-0295-4698-8CE9-BF46B02FECC2}" destId="{9D1E5565-BA1D-4892-98CA-2A1D01D7BCC1}" srcOrd="5" destOrd="0" presId="urn:microsoft.com/office/officeart/2005/8/layout/vList2"/>
    <dgm:cxn modelId="{5D3C163D-8707-4651-AAF9-F40FF744FE63}" type="presParOf" srcId="{28F9EE67-0295-4698-8CE9-BF46B02FECC2}" destId="{4974A1AD-338B-4045-B702-4030E01C89A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41083E7-F650-4BD8-9E92-82D6B2B90B6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6502D2-E8BE-4B3D-B1A9-1FF0CA35A701}">
      <dgm:prSet custT="1"/>
      <dgm:spPr/>
      <dgm:t>
        <a:bodyPr/>
        <a:lstStyle/>
        <a:p>
          <a:r>
            <a:rPr lang="en-US" sz="3000" dirty="0" smtClean="0"/>
            <a:t>Send the map to the rescue team</a:t>
          </a:r>
          <a:endParaRPr lang="en-US" sz="3000" dirty="0"/>
        </a:p>
      </dgm:t>
    </dgm:pt>
    <dgm:pt modelId="{C67BD05B-32CD-464E-9B42-41ABBA598E3C}" type="parTrans" cxnId="{6741E218-1096-44B5-927C-CB5D4F60FB97}">
      <dgm:prSet/>
      <dgm:spPr/>
      <dgm:t>
        <a:bodyPr/>
        <a:lstStyle/>
        <a:p>
          <a:endParaRPr lang="en-US"/>
        </a:p>
      </dgm:t>
    </dgm:pt>
    <dgm:pt modelId="{F8DBC244-1978-4ED4-9526-521F83C5B73F}" type="sibTrans" cxnId="{6741E218-1096-44B5-927C-CB5D4F60FB97}">
      <dgm:prSet/>
      <dgm:spPr/>
      <dgm:t>
        <a:bodyPr/>
        <a:lstStyle/>
        <a:p>
          <a:endParaRPr lang="en-US"/>
        </a:p>
      </dgm:t>
    </dgm:pt>
    <dgm:pt modelId="{4F747E46-1A73-47B1-9725-74ED34526781}">
      <dgm:prSet custT="1"/>
      <dgm:spPr/>
      <dgm:t>
        <a:bodyPr/>
        <a:lstStyle/>
        <a:p>
          <a:r>
            <a:rPr lang="en-US" sz="3000" dirty="0" smtClean="0"/>
            <a:t>Plan the rescue mission according to the classification of the buildings</a:t>
          </a:r>
          <a:endParaRPr lang="en-US" sz="3000" dirty="0"/>
        </a:p>
      </dgm:t>
    </dgm:pt>
    <dgm:pt modelId="{FC4C97D3-604E-408E-8C82-70100127A66D}" type="parTrans" cxnId="{55B3E532-372E-42FB-AC25-F7275B890179}">
      <dgm:prSet/>
      <dgm:spPr/>
      <dgm:t>
        <a:bodyPr/>
        <a:lstStyle/>
        <a:p>
          <a:endParaRPr lang="en-US"/>
        </a:p>
      </dgm:t>
    </dgm:pt>
    <dgm:pt modelId="{8F5FDBE2-5DDC-4F46-9B35-A4B03178887F}" type="sibTrans" cxnId="{55B3E532-372E-42FB-AC25-F7275B890179}">
      <dgm:prSet/>
      <dgm:spPr/>
      <dgm:t>
        <a:bodyPr/>
        <a:lstStyle/>
        <a:p>
          <a:endParaRPr lang="en-US"/>
        </a:p>
      </dgm:t>
    </dgm:pt>
    <dgm:pt modelId="{28F9EE67-0295-4698-8CE9-BF46B02FECC2}" type="pres">
      <dgm:prSet presAssocID="{C41083E7-F650-4BD8-9E92-82D6B2B90B6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A410B34-D60F-4F48-8087-66831C36EE23}" type="pres">
      <dgm:prSet presAssocID="{A16502D2-E8BE-4B3D-B1A9-1FF0CA35A701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727743-7958-46C8-93E0-F46C68BFFE4C}" type="pres">
      <dgm:prSet presAssocID="{F8DBC244-1978-4ED4-9526-521F83C5B73F}" presName="spacer" presStyleCnt="0"/>
      <dgm:spPr/>
    </dgm:pt>
    <dgm:pt modelId="{70BB4DBF-931B-4978-8CEE-4220668EADB1}" type="pres">
      <dgm:prSet presAssocID="{4F747E46-1A73-47B1-9725-74ED34526781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C942767-6137-40CC-BBBA-2B0D940543D1}" type="presOf" srcId="{C41083E7-F650-4BD8-9E92-82D6B2B90B6E}" destId="{28F9EE67-0295-4698-8CE9-BF46B02FECC2}" srcOrd="0" destOrd="0" presId="urn:microsoft.com/office/officeart/2005/8/layout/vList2"/>
    <dgm:cxn modelId="{55B3E532-372E-42FB-AC25-F7275B890179}" srcId="{C41083E7-F650-4BD8-9E92-82D6B2B90B6E}" destId="{4F747E46-1A73-47B1-9725-74ED34526781}" srcOrd="1" destOrd="0" parTransId="{FC4C97D3-604E-408E-8C82-70100127A66D}" sibTransId="{8F5FDBE2-5DDC-4F46-9B35-A4B03178887F}"/>
    <dgm:cxn modelId="{280F2F12-F318-46E1-B928-D96565225915}" type="presOf" srcId="{4F747E46-1A73-47B1-9725-74ED34526781}" destId="{70BB4DBF-931B-4978-8CEE-4220668EADB1}" srcOrd="0" destOrd="0" presId="urn:microsoft.com/office/officeart/2005/8/layout/vList2"/>
    <dgm:cxn modelId="{A6F55BA7-900C-4D26-B6A7-DE3E04928B06}" type="presOf" srcId="{A16502D2-E8BE-4B3D-B1A9-1FF0CA35A701}" destId="{6A410B34-D60F-4F48-8087-66831C36EE23}" srcOrd="0" destOrd="0" presId="urn:microsoft.com/office/officeart/2005/8/layout/vList2"/>
    <dgm:cxn modelId="{6741E218-1096-44B5-927C-CB5D4F60FB97}" srcId="{C41083E7-F650-4BD8-9E92-82D6B2B90B6E}" destId="{A16502D2-E8BE-4B3D-B1A9-1FF0CA35A701}" srcOrd="0" destOrd="0" parTransId="{C67BD05B-32CD-464E-9B42-41ABBA598E3C}" sibTransId="{F8DBC244-1978-4ED4-9526-521F83C5B73F}"/>
    <dgm:cxn modelId="{741DF012-C1C2-4161-B63E-275024792670}" type="presParOf" srcId="{28F9EE67-0295-4698-8CE9-BF46B02FECC2}" destId="{6A410B34-D60F-4F48-8087-66831C36EE23}" srcOrd="0" destOrd="0" presId="urn:microsoft.com/office/officeart/2005/8/layout/vList2"/>
    <dgm:cxn modelId="{F26E909E-E727-4EF2-8199-5B2E00399EC1}" type="presParOf" srcId="{28F9EE67-0295-4698-8CE9-BF46B02FECC2}" destId="{9C727743-7958-46C8-93E0-F46C68BFFE4C}" srcOrd="1" destOrd="0" presId="urn:microsoft.com/office/officeart/2005/8/layout/vList2"/>
    <dgm:cxn modelId="{8409A520-0A71-4D31-8218-658639C4AA94}" type="presParOf" srcId="{28F9EE67-0295-4698-8CE9-BF46B02FECC2}" destId="{70BB4DBF-931B-4978-8CEE-4220668EADB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0C17B27-FA9D-4953-B8BF-1DCBCCFFD885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347CF7A-16E2-48DB-B5FF-4C00BAA27624}">
      <dgm:prSet custT="1"/>
      <dgm:spPr/>
      <dgm:t>
        <a:bodyPr/>
        <a:lstStyle/>
        <a:p>
          <a:r>
            <a:rPr lang="en-US" sz="3000" dirty="0" smtClean="0"/>
            <a:t>Capture images of areas near dam</a:t>
          </a:r>
          <a:endParaRPr lang="en-US" sz="3000" dirty="0"/>
        </a:p>
      </dgm:t>
    </dgm:pt>
    <dgm:pt modelId="{A6348C9B-2195-4382-BA5C-759862D11CAA}" type="parTrans" cxnId="{66A504CB-A30F-4F6D-9A98-39BA812FE341}">
      <dgm:prSet/>
      <dgm:spPr/>
      <dgm:t>
        <a:bodyPr/>
        <a:lstStyle/>
        <a:p>
          <a:endParaRPr lang="en-US"/>
        </a:p>
      </dgm:t>
    </dgm:pt>
    <dgm:pt modelId="{8D138FC1-0180-4EDA-A98D-9637942EB9E1}" type="sibTrans" cxnId="{66A504CB-A30F-4F6D-9A98-39BA812FE341}">
      <dgm:prSet/>
      <dgm:spPr/>
      <dgm:t>
        <a:bodyPr/>
        <a:lstStyle/>
        <a:p>
          <a:endParaRPr lang="en-US"/>
        </a:p>
      </dgm:t>
    </dgm:pt>
    <dgm:pt modelId="{F1BFB96C-24E5-47DB-B684-A9F59101E703}">
      <dgm:prSet custT="1"/>
      <dgm:spPr/>
      <dgm:t>
        <a:bodyPr/>
        <a:lstStyle/>
        <a:p>
          <a:r>
            <a:rPr lang="en-US" sz="3000" dirty="0" smtClean="0"/>
            <a:t>Predict direction of dam overflow</a:t>
          </a:r>
          <a:endParaRPr lang="en-US" sz="3000" dirty="0"/>
        </a:p>
      </dgm:t>
    </dgm:pt>
    <dgm:pt modelId="{FE5A86D1-F166-4710-A844-7CB0B9E97ABE}" type="parTrans" cxnId="{BAEBF04B-25CB-4860-8E89-50DCA03BDED1}">
      <dgm:prSet/>
      <dgm:spPr/>
      <dgm:t>
        <a:bodyPr/>
        <a:lstStyle/>
        <a:p>
          <a:endParaRPr lang="en-US"/>
        </a:p>
      </dgm:t>
    </dgm:pt>
    <dgm:pt modelId="{09F80044-BFB2-436D-9223-232854E8B4C5}" type="sibTrans" cxnId="{BAEBF04B-25CB-4860-8E89-50DCA03BDED1}">
      <dgm:prSet/>
      <dgm:spPr/>
      <dgm:t>
        <a:bodyPr/>
        <a:lstStyle/>
        <a:p>
          <a:endParaRPr lang="en-US"/>
        </a:p>
      </dgm:t>
    </dgm:pt>
    <dgm:pt modelId="{9AF6A064-154A-467A-BAF3-DB3002D91C3C}">
      <dgm:prSet custT="1"/>
      <dgm:spPr/>
      <dgm:t>
        <a:bodyPr/>
        <a:lstStyle/>
        <a:p>
          <a:r>
            <a:rPr lang="en-US" sz="3000" dirty="0" smtClean="0"/>
            <a:t>Decide the rescue plan</a:t>
          </a:r>
          <a:endParaRPr lang="en-US" sz="3000" dirty="0"/>
        </a:p>
      </dgm:t>
    </dgm:pt>
    <dgm:pt modelId="{D36AA417-A4A1-4DF7-8338-223A3A5C4079}" type="parTrans" cxnId="{B689CA6B-D681-4488-8E2D-51BEA6781FF8}">
      <dgm:prSet/>
      <dgm:spPr/>
      <dgm:t>
        <a:bodyPr/>
        <a:lstStyle/>
        <a:p>
          <a:endParaRPr lang="en-US"/>
        </a:p>
      </dgm:t>
    </dgm:pt>
    <dgm:pt modelId="{7A7C3F22-E495-4912-B12F-53C1ACCC8F15}" type="sibTrans" cxnId="{B689CA6B-D681-4488-8E2D-51BEA6781FF8}">
      <dgm:prSet/>
      <dgm:spPr/>
      <dgm:t>
        <a:bodyPr/>
        <a:lstStyle/>
        <a:p>
          <a:endParaRPr lang="en-US"/>
        </a:p>
      </dgm:t>
    </dgm:pt>
    <dgm:pt modelId="{2CD24F29-F227-40D6-A991-B67956DBB311}" type="pres">
      <dgm:prSet presAssocID="{40C17B27-FA9D-4953-B8BF-1DCBCCFFD885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1FE8C41-94B0-4872-924C-4E4A6CAC9FDF}" type="pres">
      <dgm:prSet presAssocID="{40C17B27-FA9D-4953-B8BF-1DCBCCFFD885}" presName="dummyMaxCanvas" presStyleCnt="0">
        <dgm:presLayoutVars/>
      </dgm:prSet>
      <dgm:spPr/>
    </dgm:pt>
    <dgm:pt modelId="{E57AA9BA-E4F9-4D8E-83C4-1D4E9F68DC37}" type="pres">
      <dgm:prSet presAssocID="{40C17B27-FA9D-4953-B8BF-1DCBCCFFD885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87D8DD-41E8-45B0-87B5-AC1F1B4F413A}" type="pres">
      <dgm:prSet presAssocID="{40C17B27-FA9D-4953-B8BF-1DCBCCFFD885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8A9CC7-6199-4EE4-A1F7-0B88B22C0349}" type="pres">
      <dgm:prSet presAssocID="{40C17B27-FA9D-4953-B8BF-1DCBCCFFD885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CFBFF-E877-4BFB-8506-64EE05D8EFE4}" type="pres">
      <dgm:prSet presAssocID="{40C17B27-FA9D-4953-B8BF-1DCBCCFFD885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7955FF-7390-4420-AC53-21FF1B5D52C4}" type="pres">
      <dgm:prSet presAssocID="{40C17B27-FA9D-4953-B8BF-1DCBCCFFD885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FE9C6E-B095-4379-A161-E4ABACBF64BC}" type="pres">
      <dgm:prSet presAssocID="{40C17B27-FA9D-4953-B8BF-1DCBCCFFD885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68362B-FC8B-4E2D-8A9E-3CED5232E8F0}" type="pres">
      <dgm:prSet presAssocID="{40C17B27-FA9D-4953-B8BF-1DCBCCFFD885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2945A1-B88B-48B7-BA30-0434329F6068}" type="pres">
      <dgm:prSet presAssocID="{40C17B27-FA9D-4953-B8BF-1DCBCCFFD885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EBF04B-25CB-4860-8E89-50DCA03BDED1}" srcId="{40C17B27-FA9D-4953-B8BF-1DCBCCFFD885}" destId="{F1BFB96C-24E5-47DB-B684-A9F59101E703}" srcOrd="1" destOrd="0" parTransId="{FE5A86D1-F166-4710-A844-7CB0B9E97ABE}" sibTransId="{09F80044-BFB2-436D-9223-232854E8B4C5}"/>
    <dgm:cxn modelId="{5AA040D0-B752-4C8D-AFB9-760C7C9ED0E9}" type="presOf" srcId="{9AF6A064-154A-467A-BAF3-DB3002D91C3C}" destId="{6C8A9CC7-6199-4EE4-A1F7-0B88B22C0349}" srcOrd="0" destOrd="0" presId="urn:microsoft.com/office/officeart/2005/8/layout/vProcess5"/>
    <dgm:cxn modelId="{4071CDE6-D512-4529-A31A-A44304F6E814}" type="presOf" srcId="{40C17B27-FA9D-4953-B8BF-1DCBCCFFD885}" destId="{2CD24F29-F227-40D6-A991-B67956DBB311}" srcOrd="0" destOrd="0" presId="urn:microsoft.com/office/officeart/2005/8/layout/vProcess5"/>
    <dgm:cxn modelId="{958981F9-BF9B-44AF-AB07-12FD65BD0E2C}" type="presOf" srcId="{9AF6A064-154A-467A-BAF3-DB3002D91C3C}" destId="{D92945A1-B88B-48B7-BA30-0434329F6068}" srcOrd="1" destOrd="0" presId="urn:microsoft.com/office/officeart/2005/8/layout/vProcess5"/>
    <dgm:cxn modelId="{4BE60D9F-280E-440C-AEBD-C08E4EB9942E}" type="presOf" srcId="{8347CF7A-16E2-48DB-B5FF-4C00BAA27624}" destId="{E57AA9BA-E4F9-4D8E-83C4-1D4E9F68DC37}" srcOrd="0" destOrd="0" presId="urn:microsoft.com/office/officeart/2005/8/layout/vProcess5"/>
    <dgm:cxn modelId="{D03305C4-6B72-4CEA-9489-ECC5D9BE2293}" type="presOf" srcId="{8D138FC1-0180-4EDA-A98D-9637942EB9E1}" destId="{EDCCFBFF-E877-4BFB-8506-64EE05D8EFE4}" srcOrd="0" destOrd="0" presId="urn:microsoft.com/office/officeart/2005/8/layout/vProcess5"/>
    <dgm:cxn modelId="{794F8794-37A3-4AB2-8281-B65BA9A161E8}" type="presOf" srcId="{09F80044-BFB2-436D-9223-232854E8B4C5}" destId="{2E7955FF-7390-4420-AC53-21FF1B5D52C4}" srcOrd="0" destOrd="0" presId="urn:microsoft.com/office/officeart/2005/8/layout/vProcess5"/>
    <dgm:cxn modelId="{B689CA6B-D681-4488-8E2D-51BEA6781FF8}" srcId="{40C17B27-FA9D-4953-B8BF-1DCBCCFFD885}" destId="{9AF6A064-154A-467A-BAF3-DB3002D91C3C}" srcOrd="2" destOrd="0" parTransId="{D36AA417-A4A1-4DF7-8338-223A3A5C4079}" sibTransId="{7A7C3F22-E495-4912-B12F-53C1ACCC8F15}"/>
    <dgm:cxn modelId="{D31A037D-DDDE-4E0F-B162-D17A10BAB251}" type="presOf" srcId="{F1BFB96C-24E5-47DB-B684-A9F59101E703}" destId="{C787D8DD-41E8-45B0-87B5-AC1F1B4F413A}" srcOrd="0" destOrd="0" presId="urn:microsoft.com/office/officeart/2005/8/layout/vProcess5"/>
    <dgm:cxn modelId="{2704F225-DF64-4619-98F2-CC7E753202C9}" type="presOf" srcId="{8347CF7A-16E2-48DB-B5FF-4C00BAA27624}" destId="{31FE9C6E-B095-4379-A161-E4ABACBF64BC}" srcOrd="1" destOrd="0" presId="urn:microsoft.com/office/officeart/2005/8/layout/vProcess5"/>
    <dgm:cxn modelId="{66A504CB-A30F-4F6D-9A98-39BA812FE341}" srcId="{40C17B27-FA9D-4953-B8BF-1DCBCCFFD885}" destId="{8347CF7A-16E2-48DB-B5FF-4C00BAA27624}" srcOrd="0" destOrd="0" parTransId="{A6348C9B-2195-4382-BA5C-759862D11CAA}" sibTransId="{8D138FC1-0180-4EDA-A98D-9637942EB9E1}"/>
    <dgm:cxn modelId="{5E94088F-4234-4438-B89F-AD4BF3CAAC43}" type="presOf" srcId="{F1BFB96C-24E5-47DB-B684-A9F59101E703}" destId="{4868362B-FC8B-4E2D-8A9E-3CED5232E8F0}" srcOrd="1" destOrd="0" presId="urn:microsoft.com/office/officeart/2005/8/layout/vProcess5"/>
    <dgm:cxn modelId="{187BAB97-0C1F-4AD0-980A-07202373FFE6}" type="presParOf" srcId="{2CD24F29-F227-40D6-A991-B67956DBB311}" destId="{21FE8C41-94B0-4872-924C-4E4A6CAC9FDF}" srcOrd="0" destOrd="0" presId="urn:microsoft.com/office/officeart/2005/8/layout/vProcess5"/>
    <dgm:cxn modelId="{EB79975F-A84E-4EB4-BE6A-2CB63C7A6AB4}" type="presParOf" srcId="{2CD24F29-F227-40D6-A991-B67956DBB311}" destId="{E57AA9BA-E4F9-4D8E-83C4-1D4E9F68DC37}" srcOrd="1" destOrd="0" presId="urn:microsoft.com/office/officeart/2005/8/layout/vProcess5"/>
    <dgm:cxn modelId="{C0E3FCEE-33CF-4B3A-B85D-C7772B24CBF6}" type="presParOf" srcId="{2CD24F29-F227-40D6-A991-B67956DBB311}" destId="{C787D8DD-41E8-45B0-87B5-AC1F1B4F413A}" srcOrd="2" destOrd="0" presId="urn:microsoft.com/office/officeart/2005/8/layout/vProcess5"/>
    <dgm:cxn modelId="{26401E63-78DA-4784-8279-1BDAEE3E6568}" type="presParOf" srcId="{2CD24F29-F227-40D6-A991-B67956DBB311}" destId="{6C8A9CC7-6199-4EE4-A1F7-0B88B22C0349}" srcOrd="3" destOrd="0" presId="urn:microsoft.com/office/officeart/2005/8/layout/vProcess5"/>
    <dgm:cxn modelId="{9FF0212C-9561-4C78-A5A0-17737BC6DD4A}" type="presParOf" srcId="{2CD24F29-F227-40D6-A991-B67956DBB311}" destId="{EDCCFBFF-E877-4BFB-8506-64EE05D8EFE4}" srcOrd="4" destOrd="0" presId="urn:microsoft.com/office/officeart/2005/8/layout/vProcess5"/>
    <dgm:cxn modelId="{ED45E87F-35FD-4429-ABAB-39A724B94CAA}" type="presParOf" srcId="{2CD24F29-F227-40D6-A991-B67956DBB311}" destId="{2E7955FF-7390-4420-AC53-21FF1B5D52C4}" srcOrd="5" destOrd="0" presId="urn:microsoft.com/office/officeart/2005/8/layout/vProcess5"/>
    <dgm:cxn modelId="{926BBE2E-1411-4F50-9893-62B25A87637B}" type="presParOf" srcId="{2CD24F29-F227-40D6-A991-B67956DBB311}" destId="{31FE9C6E-B095-4379-A161-E4ABACBF64BC}" srcOrd="6" destOrd="0" presId="urn:microsoft.com/office/officeart/2005/8/layout/vProcess5"/>
    <dgm:cxn modelId="{1DA9BA96-4510-4718-8522-FF1DA9867B2F}" type="presParOf" srcId="{2CD24F29-F227-40D6-A991-B67956DBB311}" destId="{4868362B-FC8B-4E2D-8A9E-3CED5232E8F0}" srcOrd="7" destOrd="0" presId="urn:microsoft.com/office/officeart/2005/8/layout/vProcess5"/>
    <dgm:cxn modelId="{2952A1DA-938F-4AB4-BC82-8176E9FD2E20}" type="presParOf" srcId="{2CD24F29-F227-40D6-A991-B67956DBB311}" destId="{D92945A1-B88B-48B7-BA30-0434329F6068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0C17B27-FA9D-4953-B8BF-1DCBCCFFD885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373B87-325D-47ED-9B32-066CC38F3FC4}">
      <dgm:prSet custT="1"/>
      <dgm:spPr/>
      <dgm:t>
        <a:bodyPr/>
        <a:lstStyle/>
        <a:p>
          <a:r>
            <a:rPr lang="en-US" sz="3000" dirty="0" smtClean="0"/>
            <a:t>Continuous patrolling over the forest</a:t>
          </a:r>
          <a:endParaRPr lang="en-US" sz="3000" dirty="0"/>
        </a:p>
      </dgm:t>
    </dgm:pt>
    <dgm:pt modelId="{9767C06A-7D66-4118-AF69-4EB3F26A1EC1}" type="parTrans" cxnId="{36BE8CD6-CDB9-43D5-BE36-82B3FDE1028F}">
      <dgm:prSet/>
      <dgm:spPr/>
      <dgm:t>
        <a:bodyPr/>
        <a:lstStyle/>
        <a:p>
          <a:endParaRPr lang="en-US"/>
        </a:p>
      </dgm:t>
    </dgm:pt>
    <dgm:pt modelId="{6C3867F9-C22F-4806-98FA-D9EE7EE37D32}" type="sibTrans" cxnId="{36BE8CD6-CDB9-43D5-BE36-82B3FDE1028F}">
      <dgm:prSet/>
      <dgm:spPr/>
      <dgm:t>
        <a:bodyPr/>
        <a:lstStyle/>
        <a:p>
          <a:endParaRPr lang="en-US"/>
        </a:p>
      </dgm:t>
    </dgm:pt>
    <dgm:pt modelId="{886754B5-9949-427E-81E3-926099469A94}">
      <dgm:prSet custT="1"/>
      <dgm:spPr/>
      <dgm:t>
        <a:bodyPr/>
        <a:lstStyle/>
        <a:p>
          <a:r>
            <a:rPr lang="en-US" sz="3000" dirty="0" smtClean="0"/>
            <a:t>Detect hotspot by smoke image</a:t>
          </a:r>
          <a:endParaRPr lang="en-US" sz="3000" dirty="0"/>
        </a:p>
      </dgm:t>
    </dgm:pt>
    <dgm:pt modelId="{9A15B125-E68E-433C-89C9-1CD96B425D46}" type="parTrans" cxnId="{F9D599CD-C4C4-479B-8DF3-0CA53F616167}">
      <dgm:prSet/>
      <dgm:spPr/>
      <dgm:t>
        <a:bodyPr/>
        <a:lstStyle/>
        <a:p>
          <a:endParaRPr lang="en-US"/>
        </a:p>
      </dgm:t>
    </dgm:pt>
    <dgm:pt modelId="{6D487335-1473-4418-BDA0-858E11AA3888}" type="sibTrans" cxnId="{F9D599CD-C4C4-479B-8DF3-0CA53F616167}">
      <dgm:prSet/>
      <dgm:spPr/>
      <dgm:t>
        <a:bodyPr/>
        <a:lstStyle/>
        <a:p>
          <a:endParaRPr lang="en-US"/>
        </a:p>
      </dgm:t>
    </dgm:pt>
    <dgm:pt modelId="{4F712637-9B0E-46F4-A74E-C9AFAAE856F0}">
      <dgm:prSet custT="1"/>
      <dgm:spPr/>
      <dgm:t>
        <a:bodyPr/>
        <a:lstStyle/>
        <a:p>
          <a:r>
            <a:rPr lang="en-US" sz="3000" dirty="0" smtClean="0"/>
            <a:t>Follow the smoke and take photograph of the source</a:t>
          </a:r>
          <a:endParaRPr lang="en-US" sz="3000" dirty="0"/>
        </a:p>
      </dgm:t>
    </dgm:pt>
    <dgm:pt modelId="{B1D29881-F47D-41ED-B644-DBC6BD22BA8B}" type="parTrans" cxnId="{D5770AC2-C46E-4F6D-B24D-CB8AB61FC645}">
      <dgm:prSet/>
      <dgm:spPr/>
      <dgm:t>
        <a:bodyPr/>
        <a:lstStyle/>
        <a:p>
          <a:endParaRPr lang="en-US"/>
        </a:p>
      </dgm:t>
    </dgm:pt>
    <dgm:pt modelId="{0A5C4867-934D-4EC6-88B5-7277F0494B5F}" type="sibTrans" cxnId="{D5770AC2-C46E-4F6D-B24D-CB8AB61FC645}">
      <dgm:prSet/>
      <dgm:spPr/>
      <dgm:t>
        <a:bodyPr/>
        <a:lstStyle/>
        <a:p>
          <a:endParaRPr lang="en-US"/>
        </a:p>
      </dgm:t>
    </dgm:pt>
    <dgm:pt modelId="{2CD24F29-F227-40D6-A991-B67956DBB311}" type="pres">
      <dgm:prSet presAssocID="{40C17B27-FA9D-4953-B8BF-1DCBCCFFD885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1FE8C41-94B0-4872-924C-4E4A6CAC9FDF}" type="pres">
      <dgm:prSet presAssocID="{40C17B27-FA9D-4953-B8BF-1DCBCCFFD885}" presName="dummyMaxCanvas" presStyleCnt="0">
        <dgm:presLayoutVars/>
      </dgm:prSet>
      <dgm:spPr/>
    </dgm:pt>
    <dgm:pt modelId="{E57AA9BA-E4F9-4D8E-83C4-1D4E9F68DC37}" type="pres">
      <dgm:prSet presAssocID="{40C17B27-FA9D-4953-B8BF-1DCBCCFFD885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87D8DD-41E8-45B0-87B5-AC1F1B4F413A}" type="pres">
      <dgm:prSet presAssocID="{40C17B27-FA9D-4953-B8BF-1DCBCCFFD885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8A9CC7-6199-4EE4-A1F7-0B88B22C0349}" type="pres">
      <dgm:prSet presAssocID="{40C17B27-FA9D-4953-B8BF-1DCBCCFFD885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CFBFF-E877-4BFB-8506-64EE05D8EFE4}" type="pres">
      <dgm:prSet presAssocID="{40C17B27-FA9D-4953-B8BF-1DCBCCFFD885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7955FF-7390-4420-AC53-21FF1B5D52C4}" type="pres">
      <dgm:prSet presAssocID="{40C17B27-FA9D-4953-B8BF-1DCBCCFFD885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FE9C6E-B095-4379-A161-E4ABACBF64BC}" type="pres">
      <dgm:prSet presAssocID="{40C17B27-FA9D-4953-B8BF-1DCBCCFFD885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68362B-FC8B-4E2D-8A9E-3CED5232E8F0}" type="pres">
      <dgm:prSet presAssocID="{40C17B27-FA9D-4953-B8BF-1DCBCCFFD885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2945A1-B88B-48B7-BA30-0434329F6068}" type="pres">
      <dgm:prSet presAssocID="{40C17B27-FA9D-4953-B8BF-1DCBCCFFD885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14F6738-DC95-446F-889C-B780D22548B0}" type="presOf" srcId="{B8373B87-325D-47ED-9B32-066CC38F3FC4}" destId="{E57AA9BA-E4F9-4D8E-83C4-1D4E9F68DC37}" srcOrd="0" destOrd="0" presId="urn:microsoft.com/office/officeart/2005/8/layout/vProcess5"/>
    <dgm:cxn modelId="{D4DF6B01-A16C-4880-A3C2-1572BFC52D5C}" type="presOf" srcId="{886754B5-9949-427E-81E3-926099469A94}" destId="{4868362B-FC8B-4E2D-8A9E-3CED5232E8F0}" srcOrd="1" destOrd="0" presId="urn:microsoft.com/office/officeart/2005/8/layout/vProcess5"/>
    <dgm:cxn modelId="{B2768E92-B8D6-4C24-8409-DC70D58D7BAF}" type="presOf" srcId="{4F712637-9B0E-46F4-A74E-C9AFAAE856F0}" destId="{D92945A1-B88B-48B7-BA30-0434329F6068}" srcOrd="1" destOrd="0" presId="urn:microsoft.com/office/officeart/2005/8/layout/vProcess5"/>
    <dgm:cxn modelId="{F9D599CD-C4C4-479B-8DF3-0CA53F616167}" srcId="{40C17B27-FA9D-4953-B8BF-1DCBCCFFD885}" destId="{886754B5-9949-427E-81E3-926099469A94}" srcOrd="1" destOrd="0" parTransId="{9A15B125-E68E-433C-89C9-1CD96B425D46}" sibTransId="{6D487335-1473-4418-BDA0-858E11AA3888}"/>
    <dgm:cxn modelId="{B7CAF727-57BC-4DE0-A271-B3B2159061D7}" type="presOf" srcId="{886754B5-9949-427E-81E3-926099469A94}" destId="{C787D8DD-41E8-45B0-87B5-AC1F1B4F413A}" srcOrd="0" destOrd="0" presId="urn:microsoft.com/office/officeart/2005/8/layout/vProcess5"/>
    <dgm:cxn modelId="{4071CDE6-D512-4529-A31A-A44304F6E814}" type="presOf" srcId="{40C17B27-FA9D-4953-B8BF-1DCBCCFFD885}" destId="{2CD24F29-F227-40D6-A991-B67956DBB311}" srcOrd="0" destOrd="0" presId="urn:microsoft.com/office/officeart/2005/8/layout/vProcess5"/>
    <dgm:cxn modelId="{36BE8CD6-CDB9-43D5-BE36-82B3FDE1028F}" srcId="{40C17B27-FA9D-4953-B8BF-1DCBCCFFD885}" destId="{B8373B87-325D-47ED-9B32-066CC38F3FC4}" srcOrd="0" destOrd="0" parTransId="{9767C06A-7D66-4118-AF69-4EB3F26A1EC1}" sibTransId="{6C3867F9-C22F-4806-98FA-D9EE7EE37D32}"/>
    <dgm:cxn modelId="{F61E7C97-1A67-4982-BF6E-DBC0D75EDC9D}" type="presOf" srcId="{6D487335-1473-4418-BDA0-858E11AA3888}" destId="{2E7955FF-7390-4420-AC53-21FF1B5D52C4}" srcOrd="0" destOrd="0" presId="urn:microsoft.com/office/officeart/2005/8/layout/vProcess5"/>
    <dgm:cxn modelId="{F7CB3B41-3A8B-4A7D-83D0-D1ED8E3048C9}" type="presOf" srcId="{4F712637-9B0E-46F4-A74E-C9AFAAE856F0}" destId="{6C8A9CC7-6199-4EE4-A1F7-0B88B22C0349}" srcOrd="0" destOrd="0" presId="urn:microsoft.com/office/officeart/2005/8/layout/vProcess5"/>
    <dgm:cxn modelId="{D5770AC2-C46E-4F6D-B24D-CB8AB61FC645}" srcId="{40C17B27-FA9D-4953-B8BF-1DCBCCFFD885}" destId="{4F712637-9B0E-46F4-A74E-C9AFAAE856F0}" srcOrd="2" destOrd="0" parTransId="{B1D29881-F47D-41ED-B644-DBC6BD22BA8B}" sibTransId="{0A5C4867-934D-4EC6-88B5-7277F0494B5F}"/>
    <dgm:cxn modelId="{E6FD109F-D5E4-4902-9E44-0F2631D109A2}" type="presOf" srcId="{B8373B87-325D-47ED-9B32-066CC38F3FC4}" destId="{31FE9C6E-B095-4379-A161-E4ABACBF64BC}" srcOrd="1" destOrd="0" presId="urn:microsoft.com/office/officeart/2005/8/layout/vProcess5"/>
    <dgm:cxn modelId="{81326607-23D0-48E3-8585-609600FC4E54}" type="presOf" srcId="{6C3867F9-C22F-4806-98FA-D9EE7EE37D32}" destId="{EDCCFBFF-E877-4BFB-8506-64EE05D8EFE4}" srcOrd="0" destOrd="0" presId="urn:microsoft.com/office/officeart/2005/8/layout/vProcess5"/>
    <dgm:cxn modelId="{187BAB97-0C1F-4AD0-980A-07202373FFE6}" type="presParOf" srcId="{2CD24F29-F227-40D6-A991-B67956DBB311}" destId="{21FE8C41-94B0-4872-924C-4E4A6CAC9FDF}" srcOrd="0" destOrd="0" presId="urn:microsoft.com/office/officeart/2005/8/layout/vProcess5"/>
    <dgm:cxn modelId="{5CA8F1FF-6AAC-4888-9C45-CE68E2D144DC}" type="presParOf" srcId="{2CD24F29-F227-40D6-A991-B67956DBB311}" destId="{E57AA9BA-E4F9-4D8E-83C4-1D4E9F68DC37}" srcOrd="1" destOrd="0" presId="urn:microsoft.com/office/officeart/2005/8/layout/vProcess5"/>
    <dgm:cxn modelId="{5AAFAF51-FCB9-473E-AB36-6A7AFA763929}" type="presParOf" srcId="{2CD24F29-F227-40D6-A991-B67956DBB311}" destId="{C787D8DD-41E8-45B0-87B5-AC1F1B4F413A}" srcOrd="2" destOrd="0" presId="urn:microsoft.com/office/officeart/2005/8/layout/vProcess5"/>
    <dgm:cxn modelId="{28F680A7-5F8A-4637-ACED-684633947B1D}" type="presParOf" srcId="{2CD24F29-F227-40D6-A991-B67956DBB311}" destId="{6C8A9CC7-6199-4EE4-A1F7-0B88B22C0349}" srcOrd="3" destOrd="0" presId="urn:microsoft.com/office/officeart/2005/8/layout/vProcess5"/>
    <dgm:cxn modelId="{31591B33-DACE-4B2B-9304-99982F418D03}" type="presParOf" srcId="{2CD24F29-F227-40D6-A991-B67956DBB311}" destId="{EDCCFBFF-E877-4BFB-8506-64EE05D8EFE4}" srcOrd="4" destOrd="0" presId="urn:microsoft.com/office/officeart/2005/8/layout/vProcess5"/>
    <dgm:cxn modelId="{7AAEEDBC-F046-41F2-ACF3-E7AD82C85CD7}" type="presParOf" srcId="{2CD24F29-F227-40D6-A991-B67956DBB311}" destId="{2E7955FF-7390-4420-AC53-21FF1B5D52C4}" srcOrd="5" destOrd="0" presId="urn:microsoft.com/office/officeart/2005/8/layout/vProcess5"/>
    <dgm:cxn modelId="{FF3E93DC-DF5D-4C85-91B3-398A92CE133C}" type="presParOf" srcId="{2CD24F29-F227-40D6-A991-B67956DBB311}" destId="{31FE9C6E-B095-4379-A161-E4ABACBF64BC}" srcOrd="6" destOrd="0" presId="urn:microsoft.com/office/officeart/2005/8/layout/vProcess5"/>
    <dgm:cxn modelId="{9CC62FD8-7D94-47D0-8702-89A501EE9186}" type="presParOf" srcId="{2CD24F29-F227-40D6-A991-B67956DBB311}" destId="{4868362B-FC8B-4E2D-8A9E-3CED5232E8F0}" srcOrd="7" destOrd="0" presId="urn:microsoft.com/office/officeart/2005/8/layout/vProcess5"/>
    <dgm:cxn modelId="{77763308-11D0-4047-94AC-D52F02909258}" type="presParOf" srcId="{2CD24F29-F227-40D6-A991-B67956DBB311}" destId="{D92945A1-B88B-48B7-BA30-0434329F6068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181459-3E7F-46F4-9421-552D351926DA}">
      <dsp:nvSpPr>
        <dsp:cNvPr id="0" name=""/>
        <dsp:cNvSpPr/>
      </dsp:nvSpPr>
      <dsp:spPr>
        <a:xfrm>
          <a:off x="0" y="501569"/>
          <a:ext cx="9071640" cy="15970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000" b="0" kern="1200" dirty="0" smtClean="0"/>
            <a:t>A disaster can be defined as any tragic event stemming from events such as earthquakes, floods, accidents, fires, or explosions</a:t>
          </a:r>
          <a:endParaRPr lang="en-US" sz="3000" kern="1200" dirty="0"/>
        </a:p>
      </dsp:txBody>
      <dsp:txXfrm>
        <a:off x="77962" y="579531"/>
        <a:ext cx="8915716" cy="1441126"/>
      </dsp:txXfrm>
    </dsp:sp>
    <dsp:sp modelId="{99D7A157-274E-4ACC-AC5B-C85B658672AB}">
      <dsp:nvSpPr>
        <dsp:cNvPr id="0" name=""/>
        <dsp:cNvSpPr/>
      </dsp:nvSpPr>
      <dsp:spPr>
        <a:xfrm>
          <a:off x="0" y="2285820"/>
          <a:ext cx="9071640" cy="15970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000" b="0" kern="1200" dirty="0" smtClean="0"/>
            <a:t>It causes damage to life and property and destroy the economic, social or cultural life of people</a:t>
          </a:r>
          <a:endParaRPr lang="en-US" sz="3000" kern="1200" dirty="0"/>
        </a:p>
      </dsp:txBody>
      <dsp:txXfrm>
        <a:off x="77962" y="2363782"/>
        <a:ext cx="8915716" cy="14411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C7FACE-4267-4B6A-AD80-0D74B9D69618}">
      <dsp:nvSpPr>
        <dsp:cNvPr id="0" name=""/>
        <dsp:cNvSpPr/>
      </dsp:nvSpPr>
      <dsp:spPr>
        <a:xfrm>
          <a:off x="0" y="179819"/>
          <a:ext cx="907164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000" b="0" kern="1200" dirty="0" smtClean="0"/>
            <a:t>A drone (unmanned aerial vehicle) is an aircraft without a human pilot on board</a:t>
          </a:r>
          <a:endParaRPr lang="en-US" sz="3000" kern="1200" dirty="0"/>
        </a:p>
      </dsp:txBody>
      <dsp:txXfrm>
        <a:off x="59399" y="239218"/>
        <a:ext cx="8952842" cy="1098002"/>
      </dsp:txXfrm>
    </dsp:sp>
    <dsp:sp modelId="{70EDA139-5650-47F4-8D17-885F7E22C40D}">
      <dsp:nvSpPr>
        <dsp:cNvPr id="0" name=""/>
        <dsp:cNvSpPr/>
      </dsp:nvSpPr>
      <dsp:spPr>
        <a:xfrm>
          <a:off x="0" y="1583820"/>
          <a:ext cx="907164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000" b="0" kern="1200" dirty="0" smtClean="0"/>
            <a:t>Drones are used in applications where human presence is infeasible</a:t>
          </a:r>
          <a:endParaRPr lang="en-US" sz="3000" kern="1200" dirty="0"/>
        </a:p>
      </dsp:txBody>
      <dsp:txXfrm>
        <a:off x="59399" y="1643219"/>
        <a:ext cx="8952842" cy="1098002"/>
      </dsp:txXfrm>
    </dsp:sp>
    <dsp:sp modelId="{98E7D61F-78AF-458E-91EB-664A6AC5CA44}">
      <dsp:nvSpPr>
        <dsp:cNvPr id="0" name=""/>
        <dsp:cNvSpPr/>
      </dsp:nvSpPr>
      <dsp:spPr>
        <a:xfrm>
          <a:off x="0" y="2987820"/>
          <a:ext cx="907164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Drones can be automated and intelligent by taking decisions depending on the situation</a:t>
          </a:r>
          <a:endParaRPr lang="en-US" sz="3000" kern="1200" dirty="0"/>
        </a:p>
      </dsp:txBody>
      <dsp:txXfrm>
        <a:off x="59399" y="3047219"/>
        <a:ext cx="8952842" cy="10980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6E1D38-8E8F-4375-A7FE-2C1C7C9342E9}">
      <dsp:nvSpPr>
        <dsp:cNvPr id="0" name=""/>
        <dsp:cNvSpPr/>
      </dsp:nvSpPr>
      <dsp:spPr>
        <a:xfrm>
          <a:off x="0" y="179819"/>
          <a:ext cx="907164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Efficiency in emergency management</a:t>
          </a:r>
          <a:endParaRPr lang="en-US" sz="3000" kern="1200" dirty="0"/>
        </a:p>
      </dsp:txBody>
      <dsp:txXfrm>
        <a:off x="59399" y="239218"/>
        <a:ext cx="8952842" cy="1098002"/>
      </dsp:txXfrm>
    </dsp:sp>
    <dsp:sp modelId="{2E338845-8C95-48D0-AD94-DC094233D9CB}">
      <dsp:nvSpPr>
        <dsp:cNvPr id="0" name=""/>
        <dsp:cNvSpPr/>
      </dsp:nvSpPr>
      <dsp:spPr>
        <a:xfrm>
          <a:off x="0" y="1583820"/>
          <a:ext cx="907164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Prevention of disasters</a:t>
          </a:r>
          <a:endParaRPr lang="en-US" sz="3000" kern="1200" dirty="0"/>
        </a:p>
      </dsp:txBody>
      <dsp:txXfrm>
        <a:off x="59399" y="1643219"/>
        <a:ext cx="8952842" cy="1098002"/>
      </dsp:txXfrm>
    </dsp:sp>
    <dsp:sp modelId="{BF88FE78-27D4-41C2-9B50-4A85B9BBC1A1}">
      <dsp:nvSpPr>
        <dsp:cNvPr id="0" name=""/>
        <dsp:cNvSpPr/>
      </dsp:nvSpPr>
      <dsp:spPr>
        <a:xfrm>
          <a:off x="0" y="2987820"/>
          <a:ext cx="907164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Early detection of disasters</a:t>
          </a:r>
          <a:endParaRPr lang="en-US" sz="3000" kern="1200" dirty="0"/>
        </a:p>
      </dsp:txBody>
      <dsp:txXfrm>
        <a:off x="59399" y="3047219"/>
        <a:ext cx="8952842" cy="10980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7AA9BA-E4F9-4D8E-83C4-1D4E9F68DC37}">
      <dsp:nvSpPr>
        <dsp:cNvPr id="0" name=""/>
        <dsp:cNvSpPr/>
      </dsp:nvSpPr>
      <dsp:spPr>
        <a:xfrm>
          <a:off x="0" y="0"/>
          <a:ext cx="7710894" cy="13153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Locate Earthquake</a:t>
          </a:r>
          <a:endParaRPr lang="en-US" sz="3000" kern="1200" dirty="0"/>
        </a:p>
      </dsp:txBody>
      <dsp:txXfrm>
        <a:off x="38525" y="38525"/>
        <a:ext cx="6291547" cy="1238282"/>
      </dsp:txXfrm>
    </dsp:sp>
    <dsp:sp modelId="{C787D8DD-41E8-45B0-87B5-AC1F1B4F413A}">
      <dsp:nvSpPr>
        <dsp:cNvPr id="0" name=""/>
        <dsp:cNvSpPr/>
      </dsp:nvSpPr>
      <dsp:spPr>
        <a:xfrm>
          <a:off x="680372" y="1534554"/>
          <a:ext cx="7710894" cy="13153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Classify Collapsed Buildings</a:t>
          </a:r>
          <a:endParaRPr lang="en-US" sz="3000" kern="1200" dirty="0"/>
        </a:p>
      </dsp:txBody>
      <dsp:txXfrm>
        <a:off x="718897" y="1573079"/>
        <a:ext cx="6098505" cy="1238282"/>
      </dsp:txXfrm>
    </dsp:sp>
    <dsp:sp modelId="{6C8A9CC7-6199-4EE4-A1F7-0B88B22C0349}">
      <dsp:nvSpPr>
        <dsp:cNvPr id="0" name=""/>
        <dsp:cNvSpPr/>
      </dsp:nvSpPr>
      <dsp:spPr>
        <a:xfrm>
          <a:off x="1360745" y="3069108"/>
          <a:ext cx="7710894" cy="13153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Rescue Mission Planning</a:t>
          </a:r>
          <a:endParaRPr lang="en-US" sz="3000" kern="1200" dirty="0"/>
        </a:p>
      </dsp:txBody>
      <dsp:txXfrm>
        <a:off x="1399270" y="3107633"/>
        <a:ext cx="6098505" cy="1238282"/>
      </dsp:txXfrm>
    </dsp:sp>
    <dsp:sp modelId="{EDCCFBFF-E877-4BFB-8506-64EE05D8EFE4}">
      <dsp:nvSpPr>
        <dsp:cNvPr id="0" name=""/>
        <dsp:cNvSpPr/>
      </dsp:nvSpPr>
      <dsp:spPr>
        <a:xfrm>
          <a:off x="6855928" y="997460"/>
          <a:ext cx="854965" cy="85496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7048295" y="997460"/>
        <a:ext cx="470231" cy="643361"/>
      </dsp:txXfrm>
    </dsp:sp>
    <dsp:sp modelId="{2E7955FF-7390-4420-AC53-21FF1B5D52C4}">
      <dsp:nvSpPr>
        <dsp:cNvPr id="0" name=""/>
        <dsp:cNvSpPr/>
      </dsp:nvSpPr>
      <dsp:spPr>
        <a:xfrm>
          <a:off x="7536301" y="2523245"/>
          <a:ext cx="854965" cy="85496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7728668" y="2523245"/>
        <a:ext cx="470231" cy="64336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410B34-D60F-4F48-8087-66831C36EE23}">
      <dsp:nvSpPr>
        <dsp:cNvPr id="0" name=""/>
        <dsp:cNvSpPr/>
      </dsp:nvSpPr>
      <dsp:spPr>
        <a:xfrm>
          <a:off x="0" y="179819"/>
          <a:ext cx="907164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Officials will report information about the earthquake</a:t>
          </a:r>
          <a:endParaRPr lang="en-US" sz="3000" kern="1200" dirty="0"/>
        </a:p>
      </dsp:txBody>
      <dsp:txXfrm>
        <a:off x="59399" y="239218"/>
        <a:ext cx="8952842" cy="1098002"/>
      </dsp:txXfrm>
    </dsp:sp>
    <dsp:sp modelId="{D5F9A840-DAF8-4E9F-BFE3-38B01A4CDC50}">
      <dsp:nvSpPr>
        <dsp:cNvPr id="0" name=""/>
        <dsp:cNvSpPr/>
      </dsp:nvSpPr>
      <dsp:spPr>
        <a:xfrm>
          <a:off x="0" y="1583820"/>
          <a:ext cx="907164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Find the affected area according to the earthquake source and intensity</a:t>
          </a:r>
          <a:endParaRPr lang="en-US" sz="3000" kern="1200" dirty="0"/>
        </a:p>
      </dsp:txBody>
      <dsp:txXfrm>
        <a:off x="59399" y="1643219"/>
        <a:ext cx="8952842" cy="1098002"/>
      </dsp:txXfrm>
    </dsp:sp>
    <dsp:sp modelId="{A49BC346-5FB0-47E7-B5FA-2F2DECAF37B6}">
      <dsp:nvSpPr>
        <dsp:cNvPr id="0" name=""/>
        <dsp:cNvSpPr/>
      </dsp:nvSpPr>
      <dsp:spPr>
        <a:xfrm>
          <a:off x="0" y="2987820"/>
          <a:ext cx="907164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Planning the optimized path for traversing all buildings in the affected area</a:t>
          </a:r>
          <a:endParaRPr lang="en-US" sz="3000" kern="1200" dirty="0"/>
        </a:p>
      </dsp:txBody>
      <dsp:txXfrm>
        <a:off x="59399" y="3047219"/>
        <a:ext cx="8952842" cy="109800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410B34-D60F-4F48-8087-66831C36EE23}">
      <dsp:nvSpPr>
        <dsp:cNvPr id="0" name=""/>
        <dsp:cNvSpPr/>
      </dsp:nvSpPr>
      <dsp:spPr>
        <a:xfrm>
          <a:off x="0" y="815"/>
          <a:ext cx="9071640" cy="10852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Take photograph of building from different angles</a:t>
          </a:r>
          <a:endParaRPr lang="en-US" sz="3000" kern="1200" dirty="0"/>
        </a:p>
      </dsp:txBody>
      <dsp:txXfrm>
        <a:off x="52978" y="53793"/>
        <a:ext cx="8965684" cy="979294"/>
      </dsp:txXfrm>
    </dsp:sp>
    <dsp:sp modelId="{4C2B3D3F-504C-4AEB-872E-4E1841FD3C48}">
      <dsp:nvSpPr>
        <dsp:cNvPr id="0" name=""/>
        <dsp:cNvSpPr/>
      </dsp:nvSpPr>
      <dsp:spPr>
        <a:xfrm>
          <a:off x="0" y="1100134"/>
          <a:ext cx="9071640" cy="10852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Use heat sensors to detect people in buildings</a:t>
          </a:r>
          <a:endParaRPr lang="en-US" sz="3000" kern="1200" dirty="0"/>
        </a:p>
      </dsp:txBody>
      <dsp:txXfrm>
        <a:off x="52978" y="1153112"/>
        <a:ext cx="8965684" cy="979294"/>
      </dsp:txXfrm>
    </dsp:sp>
    <dsp:sp modelId="{4EA2B976-0596-4067-8A17-323020926E3B}">
      <dsp:nvSpPr>
        <dsp:cNvPr id="0" name=""/>
        <dsp:cNvSpPr/>
      </dsp:nvSpPr>
      <dsp:spPr>
        <a:xfrm>
          <a:off x="0" y="2199054"/>
          <a:ext cx="9071640" cy="10852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Pass the images and heat sensor data of the buildings to the Neural Network model</a:t>
          </a:r>
          <a:endParaRPr lang="en-US" sz="3000" kern="1200" dirty="0"/>
        </a:p>
      </dsp:txBody>
      <dsp:txXfrm>
        <a:off x="52978" y="2252032"/>
        <a:ext cx="8965684" cy="979294"/>
      </dsp:txXfrm>
    </dsp:sp>
    <dsp:sp modelId="{4974A1AD-338B-4045-B702-4030E01C89AA}">
      <dsp:nvSpPr>
        <dsp:cNvPr id="0" name=""/>
        <dsp:cNvSpPr/>
      </dsp:nvSpPr>
      <dsp:spPr>
        <a:xfrm>
          <a:off x="0" y="3297973"/>
          <a:ext cx="9071640" cy="10852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Neural Network will classify the building according to the predefined scales</a:t>
          </a:r>
          <a:endParaRPr lang="en-US" sz="3000" kern="1200" dirty="0"/>
        </a:p>
      </dsp:txBody>
      <dsp:txXfrm>
        <a:off x="52978" y="3350951"/>
        <a:ext cx="8965684" cy="97929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410B34-D60F-4F48-8087-66831C36EE23}">
      <dsp:nvSpPr>
        <dsp:cNvPr id="0" name=""/>
        <dsp:cNvSpPr/>
      </dsp:nvSpPr>
      <dsp:spPr>
        <a:xfrm>
          <a:off x="0" y="881820"/>
          <a:ext cx="907164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Send the map to the rescue team</a:t>
          </a:r>
          <a:endParaRPr lang="en-US" sz="3000" kern="1200" dirty="0"/>
        </a:p>
      </dsp:txBody>
      <dsp:txXfrm>
        <a:off x="59399" y="941219"/>
        <a:ext cx="8952842" cy="1098002"/>
      </dsp:txXfrm>
    </dsp:sp>
    <dsp:sp modelId="{70BB4DBF-931B-4978-8CEE-4220668EADB1}">
      <dsp:nvSpPr>
        <dsp:cNvPr id="0" name=""/>
        <dsp:cNvSpPr/>
      </dsp:nvSpPr>
      <dsp:spPr>
        <a:xfrm>
          <a:off x="0" y="2285820"/>
          <a:ext cx="907164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Plan the rescue mission according to the classification of the buildings</a:t>
          </a:r>
          <a:endParaRPr lang="en-US" sz="3000" kern="1200" dirty="0"/>
        </a:p>
      </dsp:txBody>
      <dsp:txXfrm>
        <a:off x="59399" y="2345219"/>
        <a:ext cx="8952842" cy="109800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7AA9BA-E4F9-4D8E-83C4-1D4E9F68DC37}">
      <dsp:nvSpPr>
        <dsp:cNvPr id="0" name=""/>
        <dsp:cNvSpPr/>
      </dsp:nvSpPr>
      <dsp:spPr>
        <a:xfrm>
          <a:off x="0" y="0"/>
          <a:ext cx="7710894" cy="13153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Capture images of areas near dam</a:t>
          </a:r>
          <a:endParaRPr lang="en-US" sz="3000" kern="1200" dirty="0"/>
        </a:p>
      </dsp:txBody>
      <dsp:txXfrm>
        <a:off x="38525" y="38525"/>
        <a:ext cx="6291547" cy="1238282"/>
      </dsp:txXfrm>
    </dsp:sp>
    <dsp:sp modelId="{C787D8DD-41E8-45B0-87B5-AC1F1B4F413A}">
      <dsp:nvSpPr>
        <dsp:cNvPr id="0" name=""/>
        <dsp:cNvSpPr/>
      </dsp:nvSpPr>
      <dsp:spPr>
        <a:xfrm>
          <a:off x="680372" y="1534554"/>
          <a:ext cx="7710894" cy="13153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Predict direction of dam overflow</a:t>
          </a:r>
          <a:endParaRPr lang="en-US" sz="3000" kern="1200" dirty="0"/>
        </a:p>
      </dsp:txBody>
      <dsp:txXfrm>
        <a:off x="718897" y="1573079"/>
        <a:ext cx="6098505" cy="1238282"/>
      </dsp:txXfrm>
    </dsp:sp>
    <dsp:sp modelId="{6C8A9CC7-6199-4EE4-A1F7-0B88B22C0349}">
      <dsp:nvSpPr>
        <dsp:cNvPr id="0" name=""/>
        <dsp:cNvSpPr/>
      </dsp:nvSpPr>
      <dsp:spPr>
        <a:xfrm>
          <a:off x="1360745" y="3069108"/>
          <a:ext cx="7710894" cy="13153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Decide the rescue plan</a:t>
          </a:r>
          <a:endParaRPr lang="en-US" sz="3000" kern="1200" dirty="0"/>
        </a:p>
      </dsp:txBody>
      <dsp:txXfrm>
        <a:off x="1399270" y="3107633"/>
        <a:ext cx="6098505" cy="1238282"/>
      </dsp:txXfrm>
    </dsp:sp>
    <dsp:sp modelId="{EDCCFBFF-E877-4BFB-8506-64EE05D8EFE4}">
      <dsp:nvSpPr>
        <dsp:cNvPr id="0" name=""/>
        <dsp:cNvSpPr/>
      </dsp:nvSpPr>
      <dsp:spPr>
        <a:xfrm>
          <a:off x="6855928" y="997460"/>
          <a:ext cx="854965" cy="85496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7048295" y="997460"/>
        <a:ext cx="470231" cy="643361"/>
      </dsp:txXfrm>
    </dsp:sp>
    <dsp:sp modelId="{2E7955FF-7390-4420-AC53-21FF1B5D52C4}">
      <dsp:nvSpPr>
        <dsp:cNvPr id="0" name=""/>
        <dsp:cNvSpPr/>
      </dsp:nvSpPr>
      <dsp:spPr>
        <a:xfrm>
          <a:off x="7536301" y="2523245"/>
          <a:ext cx="854965" cy="85496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7728668" y="2523245"/>
        <a:ext cx="470231" cy="64336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7AA9BA-E4F9-4D8E-83C4-1D4E9F68DC37}">
      <dsp:nvSpPr>
        <dsp:cNvPr id="0" name=""/>
        <dsp:cNvSpPr/>
      </dsp:nvSpPr>
      <dsp:spPr>
        <a:xfrm>
          <a:off x="0" y="0"/>
          <a:ext cx="7710894" cy="13153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Continuous patrolling over the forest</a:t>
          </a:r>
          <a:endParaRPr lang="en-US" sz="3000" kern="1200" dirty="0"/>
        </a:p>
      </dsp:txBody>
      <dsp:txXfrm>
        <a:off x="38525" y="38525"/>
        <a:ext cx="6291547" cy="1238282"/>
      </dsp:txXfrm>
    </dsp:sp>
    <dsp:sp modelId="{C787D8DD-41E8-45B0-87B5-AC1F1B4F413A}">
      <dsp:nvSpPr>
        <dsp:cNvPr id="0" name=""/>
        <dsp:cNvSpPr/>
      </dsp:nvSpPr>
      <dsp:spPr>
        <a:xfrm>
          <a:off x="680372" y="1534554"/>
          <a:ext cx="7710894" cy="13153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Detect hotspot by smoke image</a:t>
          </a:r>
          <a:endParaRPr lang="en-US" sz="3000" kern="1200" dirty="0"/>
        </a:p>
      </dsp:txBody>
      <dsp:txXfrm>
        <a:off x="718897" y="1573079"/>
        <a:ext cx="6098505" cy="1238282"/>
      </dsp:txXfrm>
    </dsp:sp>
    <dsp:sp modelId="{6C8A9CC7-6199-4EE4-A1F7-0B88B22C0349}">
      <dsp:nvSpPr>
        <dsp:cNvPr id="0" name=""/>
        <dsp:cNvSpPr/>
      </dsp:nvSpPr>
      <dsp:spPr>
        <a:xfrm>
          <a:off x="1360745" y="3069108"/>
          <a:ext cx="7710894" cy="13153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Follow the smoke and take photograph of the source</a:t>
          </a:r>
          <a:endParaRPr lang="en-US" sz="3000" kern="1200" dirty="0"/>
        </a:p>
      </dsp:txBody>
      <dsp:txXfrm>
        <a:off x="1399270" y="3107633"/>
        <a:ext cx="6098505" cy="1238282"/>
      </dsp:txXfrm>
    </dsp:sp>
    <dsp:sp modelId="{EDCCFBFF-E877-4BFB-8506-64EE05D8EFE4}">
      <dsp:nvSpPr>
        <dsp:cNvPr id="0" name=""/>
        <dsp:cNvSpPr/>
      </dsp:nvSpPr>
      <dsp:spPr>
        <a:xfrm>
          <a:off x="6855928" y="997460"/>
          <a:ext cx="854965" cy="85496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7048295" y="997460"/>
        <a:ext cx="470231" cy="643361"/>
      </dsp:txXfrm>
    </dsp:sp>
    <dsp:sp modelId="{2E7955FF-7390-4420-AC53-21FF1B5D52C4}">
      <dsp:nvSpPr>
        <dsp:cNvPr id="0" name=""/>
        <dsp:cNvSpPr/>
      </dsp:nvSpPr>
      <dsp:spPr>
        <a:xfrm>
          <a:off x="7536301" y="2523245"/>
          <a:ext cx="854965" cy="85496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7728668" y="2523245"/>
        <a:ext cx="470231" cy="6433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59834B-F42B-458F-B35B-5260E843C1DA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F6B6-BD3D-456C-A005-E09D81960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573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IN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12AD0735-2DD4-4A7E-8F8B-9D4679DFF4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pedia.com/" TargetMode="External"/><Relationship Id="rId2" Type="http://schemas.openxmlformats.org/officeDocument/2006/relationships/hyperlink" Target="http://dx.doi.org/10.4236/wjet.2015.33C047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/>
          </p:nvPr>
        </p:nvSpPr>
        <p:spPr>
          <a:xfrm>
            <a:off x="504000" y="4656806"/>
            <a:ext cx="9071640" cy="2902869"/>
          </a:xfrm>
        </p:spPr>
        <p:txBody>
          <a:bodyPr/>
          <a:lstStyle/>
          <a:p>
            <a:pPr marL="0" indent="0" algn="r">
              <a:buNone/>
            </a:pPr>
            <a:r>
              <a:rPr lang="en-US" sz="2400" dirty="0" smtClean="0"/>
              <a:t>Aditya Shenoy – 161080036</a:t>
            </a:r>
          </a:p>
          <a:p>
            <a:pPr marL="0" indent="0" algn="r">
              <a:buNone/>
            </a:pPr>
            <a:r>
              <a:rPr lang="en-US" sz="2400" dirty="0" smtClean="0"/>
              <a:t>Rahul Bhoir – 161080063</a:t>
            </a:r>
          </a:p>
          <a:p>
            <a:pPr marL="0" indent="0" algn="r">
              <a:buNone/>
            </a:pPr>
            <a:r>
              <a:rPr lang="en-US" sz="2400" dirty="0" smtClean="0"/>
              <a:t>Kalyani Borkar – 171081990</a:t>
            </a:r>
          </a:p>
          <a:p>
            <a:pPr marL="0" indent="0" algn="r">
              <a:buNone/>
            </a:pPr>
            <a:r>
              <a:rPr lang="en-US" sz="2400" dirty="0" smtClean="0"/>
              <a:t>Rani Deore – 171081993</a:t>
            </a:r>
          </a:p>
          <a:p>
            <a:pPr marL="0" indent="0" algn="r">
              <a:buNone/>
            </a:pPr>
            <a:endParaRPr lang="en-US" sz="2400" dirty="0" smtClean="0"/>
          </a:p>
          <a:p>
            <a:pPr marL="0" indent="0" algn="r">
              <a:buNone/>
            </a:pPr>
            <a:endParaRPr lang="en-US" sz="2400" dirty="0"/>
          </a:p>
          <a:p>
            <a:pPr marL="0" indent="0" algn="r">
              <a:buNone/>
            </a:pPr>
            <a:endParaRPr lang="en-US" sz="2400" dirty="0" smtClean="0"/>
          </a:p>
          <a:p>
            <a:pPr marL="0" indent="0" algn="r">
              <a:buNone/>
            </a:pPr>
            <a:endParaRPr lang="en-US" sz="2400" dirty="0"/>
          </a:p>
          <a:p>
            <a:pPr marL="0" indent="0" algn="r">
              <a:buNone/>
            </a:pPr>
            <a:endParaRPr lang="en-US" sz="2400" dirty="0"/>
          </a:p>
          <a:p>
            <a:pPr marL="0" indent="0" algn="r">
              <a:buNone/>
            </a:pPr>
            <a:endParaRPr lang="en-US" sz="2400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04000" y="2305611"/>
            <a:ext cx="9071640" cy="1262160"/>
          </a:xfrm>
        </p:spPr>
        <p:txBody>
          <a:bodyPr/>
          <a:lstStyle/>
          <a:p>
            <a:pPr algn="ctr"/>
            <a:r>
              <a:rPr lang="en-IN" sz="6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Drones for Disaster </a:t>
            </a:r>
            <a:r>
              <a:rPr lang="en-IN" sz="6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Management</a:t>
            </a:r>
            <a:endParaRPr lang="en-US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Earthquake Scales for Classification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265" y="1769040"/>
            <a:ext cx="7488094" cy="440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2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611326235"/>
              </p:ext>
            </p:extLst>
          </p:nvPr>
        </p:nvGraphicFramePr>
        <p:xfrm>
          <a:off x="504000" y="1769040"/>
          <a:ext cx="9071640" cy="4384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Rescue Mission Planning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723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Path Planning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717" y="1769040"/>
            <a:ext cx="3184966" cy="437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77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492" y="3148757"/>
            <a:ext cx="9071640" cy="1262160"/>
          </a:xfrm>
        </p:spPr>
        <p:txBody>
          <a:bodyPr/>
          <a:lstStyle/>
          <a:p>
            <a:pPr algn="ctr"/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Drones for Flood Prevention and Rescue Planning</a:t>
            </a:r>
          </a:p>
        </p:txBody>
      </p:sp>
    </p:spTree>
    <p:extLst>
      <p:ext uri="{BB962C8B-B14F-4D97-AF65-F5344CB8AC3E}">
        <p14:creationId xmlns:p14="http://schemas.microsoft.com/office/powerpoint/2010/main" val="320902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Drones at Start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898" y="2410758"/>
            <a:ext cx="7366829" cy="418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765626609"/>
              </p:ext>
            </p:extLst>
          </p:nvPr>
        </p:nvGraphicFramePr>
        <p:xfrm>
          <a:off x="504000" y="1769040"/>
          <a:ext cx="9071640" cy="4384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level steps of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9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899" y="2433328"/>
            <a:ext cx="7366827" cy="414384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Capture Images near </a:t>
            </a:r>
            <a:r>
              <a:rPr lang="en-US" dirty="0" smtClean="0"/>
              <a:t>Dam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04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899" y="2433328"/>
            <a:ext cx="7366827" cy="414383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 Direction of Dam Overflow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1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899" y="2433328"/>
            <a:ext cx="7366827" cy="414383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Decide the Rescue 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47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492" y="3148757"/>
            <a:ext cx="9071640" cy="1262160"/>
          </a:xfrm>
        </p:spPr>
        <p:txBody>
          <a:bodyPr/>
          <a:lstStyle/>
          <a:p>
            <a:pPr algn="ctr"/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Drones for Forest Fire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13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492" y="3148757"/>
            <a:ext cx="9071640" cy="1262160"/>
          </a:xfrm>
        </p:spPr>
        <p:txBody>
          <a:bodyPr/>
          <a:lstStyle/>
          <a:p>
            <a:pPr algn="ctr"/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86321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579777273"/>
              </p:ext>
            </p:extLst>
          </p:nvPr>
        </p:nvGraphicFramePr>
        <p:xfrm>
          <a:off x="504000" y="1769040"/>
          <a:ext cx="9071640" cy="4384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level steps of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98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Drones at Start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899" y="1947322"/>
            <a:ext cx="7366827" cy="511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26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Patrolling over Forest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899" y="1947322"/>
            <a:ext cx="7366827" cy="511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37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899" y="1947322"/>
            <a:ext cx="7366827" cy="51158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 Hotspot by Smoke Image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31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900" y="1947322"/>
            <a:ext cx="7366825" cy="51158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Smoke and Take Photograph</a:t>
            </a:r>
          </a:p>
        </p:txBody>
      </p:sp>
    </p:spTree>
    <p:extLst>
      <p:ext uri="{BB962C8B-B14F-4D97-AF65-F5344CB8AC3E}">
        <p14:creationId xmlns:p14="http://schemas.microsoft.com/office/powerpoint/2010/main" val="77268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pPr lvl="0"/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dx.doi.org</a:t>
            </a:r>
            <a:r>
              <a:rPr lang="en-US" dirty="0">
                <a:hlinkClick r:id="rId2"/>
              </a:rPr>
              <a:t>/10.4236/</a:t>
            </a:r>
            <a:r>
              <a:rPr lang="en-US" dirty="0" err="1">
                <a:hlinkClick r:id="rId2"/>
              </a:rPr>
              <a:t>wjet.2015.33C047</a:t>
            </a:r>
            <a:endParaRPr lang="en-US" dirty="0"/>
          </a:p>
          <a:p>
            <a:pPr lvl="0"/>
            <a:r>
              <a:rPr lang="en-US" dirty="0">
                <a:hlinkClick r:id="rId3"/>
              </a:rPr>
              <a:t>https://</a:t>
            </a:r>
            <a:r>
              <a:rPr lang="en-US" dirty="0" err="1" smtClean="0">
                <a:hlinkClick r:id="rId3"/>
              </a:rPr>
              <a:t>www.wikipedia.com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81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314875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IN" sz="5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Thank You</a:t>
            </a:r>
            <a:endParaRPr lang="en-IN" sz="5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329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245283400"/>
              </p:ext>
            </p:extLst>
          </p:nvPr>
        </p:nvGraphicFramePr>
        <p:xfrm>
          <a:off x="504000" y="1769040"/>
          <a:ext cx="9071640" cy="4384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Natural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Disaster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525837818"/>
              </p:ext>
            </p:extLst>
          </p:nvPr>
        </p:nvGraphicFramePr>
        <p:xfrm>
          <a:off x="504000" y="1769040"/>
          <a:ext cx="9071640" cy="4384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Drones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778036182"/>
              </p:ext>
            </p:extLst>
          </p:nvPr>
        </p:nvGraphicFramePr>
        <p:xfrm>
          <a:off x="504000" y="1769040"/>
          <a:ext cx="9071640" cy="4384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Why Drones in Disaster </a:t>
            </a:r>
            <a:r>
              <a:rPr lang="en-IN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Mgmt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38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492" y="3148757"/>
            <a:ext cx="9071640" cy="1262160"/>
          </a:xfrm>
        </p:spPr>
        <p:txBody>
          <a:bodyPr/>
          <a:lstStyle/>
          <a:p>
            <a:pPr algn="ctr"/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Drones for Optimized Earthquake Rescue</a:t>
            </a:r>
          </a:p>
        </p:txBody>
      </p:sp>
    </p:spTree>
    <p:extLst>
      <p:ext uri="{BB962C8B-B14F-4D97-AF65-F5344CB8AC3E}">
        <p14:creationId xmlns:p14="http://schemas.microsoft.com/office/powerpoint/2010/main" val="320986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362985679"/>
              </p:ext>
            </p:extLst>
          </p:nvPr>
        </p:nvGraphicFramePr>
        <p:xfrm>
          <a:off x="504000" y="1769040"/>
          <a:ext cx="9071640" cy="4384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level steps of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16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198746190"/>
              </p:ext>
            </p:extLst>
          </p:nvPr>
        </p:nvGraphicFramePr>
        <p:xfrm>
          <a:off x="504000" y="1769040"/>
          <a:ext cx="9071640" cy="4384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Locate Earthquake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47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459012849"/>
              </p:ext>
            </p:extLst>
          </p:nvPr>
        </p:nvGraphicFramePr>
        <p:xfrm>
          <a:off x="504000" y="1769040"/>
          <a:ext cx="9071640" cy="4384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Classify Collapsed Buildings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99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</TotalTime>
  <Words>343</Words>
  <Application>Microsoft Office PowerPoint</Application>
  <PresentationFormat>Custom</PresentationFormat>
  <Paragraphs>62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DejaVu Sans</vt:lpstr>
      <vt:lpstr>Symbol</vt:lpstr>
      <vt:lpstr>Times New Roman</vt:lpstr>
      <vt:lpstr>Wingdings</vt:lpstr>
      <vt:lpstr>Office Theme</vt:lpstr>
      <vt:lpstr>Drones for Disaster Management</vt:lpstr>
      <vt:lpstr>Introduction</vt:lpstr>
      <vt:lpstr>Natural Disaster</vt:lpstr>
      <vt:lpstr>Drones</vt:lpstr>
      <vt:lpstr>Why Drones in Disaster Mgmt?</vt:lpstr>
      <vt:lpstr>Drones for Optimized Earthquake Rescue</vt:lpstr>
      <vt:lpstr>Top level steps of algorithm</vt:lpstr>
      <vt:lpstr>Locate Earthquake</vt:lpstr>
      <vt:lpstr>Classify Collapsed Buildings</vt:lpstr>
      <vt:lpstr>Earthquake Scales for Classification</vt:lpstr>
      <vt:lpstr>Rescue Mission Planning</vt:lpstr>
      <vt:lpstr>Example of Path Planning</vt:lpstr>
      <vt:lpstr>Drones for Flood Prevention and Rescue Planning</vt:lpstr>
      <vt:lpstr>Drones at Start</vt:lpstr>
      <vt:lpstr>Top level steps of algorithm</vt:lpstr>
      <vt:lpstr>Capture Images near Dam</vt:lpstr>
      <vt:lpstr>Predict Direction of Dam Overflow</vt:lpstr>
      <vt:lpstr>Decide the Rescue Plan</vt:lpstr>
      <vt:lpstr>Drones for Forest Fire Detection</vt:lpstr>
      <vt:lpstr>Top level steps of algorithm</vt:lpstr>
      <vt:lpstr>Drones at Start</vt:lpstr>
      <vt:lpstr>Continuous Patrolling over Forest</vt:lpstr>
      <vt:lpstr>Detect Hotspot by Smoke Image</vt:lpstr>
      <vt:lpstr>Follow Smoke and Take Photograph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Drones for Disaster Management</dc:title>
  <dc:subject/>
  <dc:creator/>
  <dc:description/>
  <cp:lastModifiedBy>Aditya Shenoy</cp:lastModifiedBy>
  <cp:revision>33</cp:revision>
  <dcterms:created xsi:type="dcterms:W3CDTF">2019-10-30T10:31:37Z</dcterms:created>
  <dcterms:modified xsi:type="dcterms:W3CDTF">2019-10-31T07:35:22Z</dcterms:modified>
  <dc:language>en-IN</dc:language>
</cp:coreProperties>
</file>